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BA6A2D0F.xml" ContentType="application/vnd.ms-powerpoint.comments+xml"/>
  <Override PartName="/ppt/notesSlides/notesSlide2.xml" ContentType="application/vnd.openxmlformats-officedocument.presentationml.notesSlide+xml"/>
  <Override PartName="/ppt/comments/modernComment_101_43659C08.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3_591AB06D.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0A_F99FD7A7.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10_FD80CE6E.xml" ContentType="application/vnd.ms-powerpoint.comments+xml"/>
  <Override PartName="/ppt/notesSlides/notesSlide2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6" r:id="rId5"/>
    <p:sldId id="257" r:id="rId6"/>
    <p:sldId id="258" r:id="rId7"/>
    <p:sldId id="259" r:id="rId8"/>
    <p:sldId id="1470" r:id="rId9"/>
    <p:sldId id="261" r:id="rId10"/>
    <p:sldId id="262" r:id="rId11"/>
    <p:sldId id="263" r:id="rId12"/>
    <p:sldId id="264" r:id="rId13"/>
    <p:sldId id="265" r:id="rId14"/>
    <p:sldId id="269" r:id="rId15"/>
    <p:sldId id="267" r:id="rId16"/>
    <p:sldId id="266" r:id="rId17"/>
    <p:sldId id="268" r:id="rId18"/>
    <p:sldId id="1471" r:id="rId19"/>
    <p:sldId id="270" r:id="rId20"/>
    <p:sldId id="1472" r:id="rId21"/>
    <p:sldId id="271" r:id="rId22"/>
    <p:sldId id="272" r:id="rId23"/>
    <p:sldId id="275" r:id="rId24"/>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2705F2-F5F0-03BD-2E50-AD3F0CAD0C89}" name="Sanne Tonkens" initials="ST" userId="S::sanne.tonkens@surf.nl::c82caf79-9d79-4843-9d81-c595a891547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DC9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 Speekenbrink" userId="S::rob.speekenbrink@surf.nl::f0672352-b8e5-4aca-bc17-5a7bdeff81b1" providerId="AD" clId="Web-{57EE972B-EA40-9DB7-83BB-B66461098C08}"/>
    <pc:docChg chg="addSld delSld modSld sldOrd">
      <pc:chgData name="Rob Speekenbrink" userId="S::rob.speekenbrink@surf.nl::f0672352-b8e5-4aca-bc17-5a7bdeff81b1" providerId="AD" clId="Web-{57EE972B-EA40-9DB7-83BB-B66461098C08}" dt="2024-05-27T10:12:12.335" v="366"/>
      <pc:docMkLst>
        <pc:docMk/>
      </pc:docMkLst>
      <pc:sldChg chg="modNotes">
        <pc:chgData name="Rob Speekenbrink" userId="S::rob.speekenbrink@surf.nl::f0672352-b8e5-4aca-bc17-5a7bdeff81b1" providerId="AD" clId="Web-{57EE972B-EA40-9DB7-83BB-B66461098C08}" dt="2024-05-27T09:41:00.627" v="2"/>
        <pc:sldMkLst>
          <pc:docMk/>
          <pc:sldMk cId="2115598364" sldId="258"/>
        </pc:sldMkLst>
      </pc:sldChg>
      <pc:sldChg chg="modNotes">
        <pc:chgData name="Rob Speekenbrink" userId="S::rob.speekenbrink@surf.nl::f0672352-b8e5-4aca-bc17-5a7bdeff81b1" providerId="AD" clId="Web-{57EE972B-EA40-9DB7-83BB-B66461098C08}" dt="2024-05-27T09:44:22.619" v="5"/>
        <pc:sldMkLst>
          <pc:docMk/>
          <pc:sldMk cId="2879991379" sldId="263"/>
        </pc:sldMkLst>
      </pc:sldChg>
      <pc:sldChg chg="modNotes">
        <pc:chgData name="Rob Speekenbrink" userId="S::rob.speekenbrink@surf.nl::f0672352-b8e5-4aca-bc17-5a7bdeff81b1" providerId="AD" clId="Web-{57EE972B-EA40-9DB7-83BB-B66461098C08}" dt="2024-05-27T09:47:02.672" v="25"/>
        <pc:sldMkLst>
          <pc:docMk/>
          <pc:sldMk cId="3606207004" sldId="265"/>
        </pc:sldMkLst>
      </pc:sldChg>
      <pc:sldChg chg="modNotes">
        <pc:chgData name="Rob Speekenbrink" userId="S::rob.speekenbrink@surf.nl::f0672352-b8e5-4aca-bc17-5a7bdeff81b1" providerId="AD" clId="Web-{57EE972B-EA40-9DB7-83BB-B66461098C08}" dt="2024-05-27T09:45:40.059" v="9"/>
        <pc:sldMkLst>
          <pc:docMk/>
          <pc:sldMk cId="4188002215" sldId="266"/>
        </pc:sldMkLst>
      </pc:sldChg>
      <pc:sldChg chg="ord modNotes">
        <pc:chgData name="Rob Speekenbrink" userId="S::rob.speekenbrink@surf.nl::f0672352-b8e5-4aca-bc17-5a7bdeff81b1" providerId="AD" clId="Web-{57EE972B-EA40-9DB7-83BB-B66461098C08}" dt="2024-05-27T09:47:23.219" v="29"/>
        <pc:sldMkLst>
          <pc:docMk/>
          <pc:sldMk cId="3695984335" sldId="267"/>
        </pc:sldMkLst>
      </pc:sldChg>
      <pc:sldChg chg="modNotes">
        <pc:chgData name="Rob Speekenbrink" userId="S::rob.speekenbrink@surf.nl::f0672352-b8e5-4aca-bc17-5a7bdeff81b1" providerId="AD" clId="Web-{57EE972B-EA40-9DB7-83BB-B66461098C08}" dt="2024-05-27T09:47:49.126" v="34"/>
        <pc:sldMkLst>
          <pc:docMk/>
          <pc:sldMk cId="2787695876" sldId="268"/>
        </pc:sldMkLst>
      </pc:sldChg>
      <pc:sldChg chg="ord modNotes">
        <pc:chgData name="Rob Speekenbrink" userId="S::rob.speekenbrink@surf.nl::f0672352-b8e5-4aca-bc17-5a7bdeff81b1" providerId="AD" clId="Web-{57EE972B-EA40-9DB7-83BB-B66461098C08}" dt="2024-05-27T09:47:15.782" v="28"/>
        <pc:sldMkLst>
          <pc:docMk/>
          <pc:sldMk cId="3128886186" sldId="269"/>
        </pc:sldMkLst>
      </pc:sldChg>
      <pc:sldChg chg="modNotes">
        <pc:chgData name="Rob Speekenbrink" userId="S::rob.speekenbrink@surf.nl::f0672352-b8e5-4aca-bc17-5a7bdeff81b1" providerId="AD" clId="Web-{57EE972B-EA40-9DB7-83BB-B66461098C08}" dt="2024-05-27T10:12:12.335" v="366"/>
        <pc:sldMkLst>
          <pc:docMk/>
          <pc:sldMk cId="2994419453" sldId="270"/>
        </pc:sldMkLst>
      </pc:sldChg>
      <pc:sldChg chg="delCm modCm modNotes">
        <pc:chgData name="Rob Speekenbrink" userId="S::rob.speekenbrink@surf.nl::f0672352-b8e5-4aca-bc17-5a7bdeff81b1" providerId="AD" clId="Web-{57EE972B-EA40-9DB7-83BB-B66461098C08}" dt="2024-05-27T09:50:49.414" v="83"/>
        <pc:sldMkLst>
          <pc:docMk/>
          <pc:sldMk cId="3070362345" sldId="271"/>
        </pc:sldMkLst>
        <pc:extLst>
          <p:ext xmlns:p="http://schemas.openxmlformats.org/presentationml/2006/main" uri="{D6D511B9-2390-475A-947B-AFAB55BFBCF1}">
            <pc226:cmChg xmlns:pc226="http://schemas.microsoft.com/office/powerpoint/2022/06/main/command" chg="del mod">
              <pc226:chgData name="Rob Speekenbrink" userId="S::rob.speekenbrink@surf.nl::f0672352-b8e5-4aca-bc17-5a7bdeff81b1" providerId="AD" clId="Web-{57EE972B-EA40-9DB7-83BB-B66461098C08}" dt="2024-05-27T09:50:47.367" v="82"/>
              <pc2:cmMkLst xmlns:pc2="http://schemas.microsoft.com/office/powerpoint/2019/9/main/command">
                <pc:docMk/>
                <pc:sldMk cId="3070362345" sldId="271"/>
                <pc2:cmMk id="{324D5660-C9F1-0545-BD32-7B89404BAC98}"/>
              </pc2:cmMkLst>
            </pc226:cmChg>
          </p:ext>
        </pc:extLst>
      </pc:sldChg>
      <pc:sldChg chg="addSp delSp modSp del modNotes">
        <pc:chgData name="Rob Speekenbrink" userId="S::rob.speekenbrink@surf.nl::f0672352-b8e5-4aca-bc17-5a7bdeff81b1" providerId="AD" clId="Web-{57EE972B-EA40-9DB7-83BB-B66461098C08}" dt="2024-05-27T10:06:07.900" v="185"/>
        <pc:sldMkLst>
          <pc:docMk/>
          <pc:sldMk cId="2478896935" sldId="273"/>
        </pc:sldMkLst>
        <pc:picChg chg="add del mod">
          <ac:chgData name="Rob Speekenbrink" userId="S::rob.speekenbrink@surf.nl::f0672352-b8e5-4aca-bc17-5a7bdeff81b1" providerId="AD" clId="Web-{57EE972B-EA40-9DB7-83BB-B66461098C08}" dt="2024-05-27T10:04:52.741" v="165"/>
          <ac:picMkLst>
            <pc:docMk/>
            <pc:sldMk cId="2478896935" sldId="273"/>
            <ac:picMk id="4" creationId="{CE26A2AC-48D0-6C48-90F7-E97A0A46525B}"/>
          </ac:picMkLst>
        </pc:picChg>
        <pc:picChg chg="add del mod">
          <ac:chgData name="Rob Speekenbrink" userId="S::rob.speekenbrink@surf.nl::f0672352-b8e5-4aca-bc17-5a7bdeff81b1" providerId="AD" clId="Web-{57EE972B-EA40-9DB7-83BB-B66461098C08}" dt="2024-05-27T10:05:07.836" v="170"/>
          <ac:picMkLst>
            <pc:docMk/>
            <pc:sldMk cId="2478896935" sldId="273"/>
            <ac:picMk id="5" creationId="{1DA03BAE-D0E7-DF57-2C2F-259CDE7FECAF}"/>
          </ac:picMkLst>
        </pc:picChg>
      </pc:sldChg>
      <pc:sldChg chg="modSp">
        <pc:chgData name="Rob Speekenbrink" userId="S::rob.speekenbrink@surf.nl::f0672352-b8e5-4aca-bc17-5a7bdeff81b1" providerId="AD" clId="Web-{57EE972B-EA40-9DB7-83BB-B66461098C08}" dt="2024-05-27T09:51:35.150" v="86" actId="1076"/>
        <pc:sldMkLst>
          <pc:docMk/>
          <pc:sldMk cId="3549027249" sldId="275"/>
        </pc:sldMkLst>
        <pc:picChg chg="mod">
          <ac:chgData name="Rob Speekenbrink" userId="S::rob.speekenbrink@surf.nl::f0672352-b8e5-4aca-bc17-5a7bdeff81b1" providerId="AD" clId="Web-{57EE972B-EA40-9DB7-83BB-B66461098C08}" dt="2024-05-27T09:51:35.150" v="86" actId="1076"/>
          <ac:picMkLst>
            <pc:docMk/>
            <pc:sldMk cId="3549027249" sldId="275"/>
            <ac:picMk id="6" creationId="{9AD2B02D-45D7-1B3D-F50C-9669D66EBF8D}"/>
          </ac:picMkLst>
        </pc:picChg>
      </pc:sldChg>
      <pc:sldChg chg="new del">
        <pc:chgData name="Rob Speekenbrink" userId="S::rob.speekenbrink@surf.nl::f0672352-b8e5-4aca-bc17-5a7bdeff81b1" providerId="AD" clId="Web-{57EE972B-EA40-9DB7-83BB-B66461098C08}" dt="2024-05-27T10:03:30.957" v="151"/>
        <pc:sldMkLst>
          <pc:docMk/>
          <pc:sldMk cId="1524024105" sldId="1471"/>
        </pc:sldMkLst>
      </pc:sldChg>
      <pc:sldChg chg="addSp delSp modSp add replId modNotes">
        <pc:chgData name="Rob Speekenbrink" userId="S::rob.speekenbrink@surf.nl::f0672352-b8e5-4aca-bc17-5a7bdeff81b1" providerId="AD" clId="Web-{57EE972B-EA40-9DB7-83BB-B66461098C08}" dt="2024-05-27T10:07:20.294" v="217"/>
        <pc:sldMkLst>
          <pc:docMk/>
          <pc:sldMk cId="2956033440" sldId="1471"/>
        </pc:sldMkLst>
        <pc:picChg chg="mod">
          <ac:chgData name="Rob Speekenbrink" userId="S::rob.speekenbrink@surf.nl::f0672352-b8e5-4aca-bc17-5a7bdeff81b1" providerId="AD" clId="Web-{57EE972B-EA40-9DB7-83BB-B66461098C08}" dt="2024-05-27T10:05:25.149" v="178" actId="1076"/>
          <ac:picMkLst>
            <pc:docMk/>
            <pc:sldMk cId="2956033440" sldId="1471"/>
            <ac:picMk id="4" creationId="{B519B5CC-0212-CBC9-BAAD-270C54304CF2}"/>
          </ac:picMkLst>
        </pc:picChg>
        <pc:picChg chg="del">
          <ac:chgData name="Rob Speekenbrink" userId="S::rob.speekenbrink@surf.nl::f0672352-b8e5-4aca-bc17-5a7bdeff81b1" providerId="AD" clId="Web-{57EE972B-EA40-9DB7-83BB-B66461098C08}" dt="2024-05-27T10:04:32.881" v="157"/>
          <ac:picMkLst>
            <pc:docMk/>
            <pc:sldMk cId="2956033440" sldId="1471"/>
            <ac:picMk id="5" creationId="{5B918A89-8B76-601E-1583-B13B002976AE}"/>
          </ac:picMkLst>
        </pc:picChg>
        <pc:picChg chg="add del mod">
          <ac:chgData name="Rob Speekenbrink" userId="S::rob.speekenbrink@surf.nl::f0672352-b8e5-4aca-bc17-5a7bdeff81b1" providerId="AD" clId="Web-{57EE972B-EA40-9DB7-83BB-B66461098C08}" dt="2024-05-27T10:05:04.820" v="169"/>
          <ac:picMkLst>
            <pc:docMk/>
            <pc:sldMk cId="2956033440" sldId="1471"/>
            <ac:picMk id="6" creationId="{22E3A76B-7316-4699-0EF5-723612791083}"/>
          </ac:picMkLst>
        </pc:picChg>
        <pc:picChg chg="del">
          <ac:chgData name="Rob Speekenbrink" userId="S::rob.speekenbrink@surf.nl::f0672352-b8e5-4aca-bc17-5a7bdeff81b1" providerId="AD" clId="Web-{57EE972B-EA40-9DB7-83BB-B66461098C08}" dt="2024-05-27T10:04:32.053" v="156"/>
          <ac:picMkLst>
            <pc:docMk/>
            <pc:sldMk cId="2956033440" sldId="1471"/>
            <ac:picMk id="7" creationId="{86E3E616-5218-9FC1-3F81-3ED8E0471589}"/>
          </ac:picMkLst>
        </pc:picChg>
        <pc:picChg chg="add mod">
          <ac:chgData name="Rob Speekenbrink" userId="S::rob.speekenbrink@surf.nl::f0672352-b8e5-4aca-bc17-5a7bdeff81b1" providerId="AD" clId="Web-{57EE972B-EA40-9DB7-83BB-B66461098C08}" dt="2024-05-27T10:05:21.743" v="176" actId="1076"/>
          <ac:picMkLst>
            <pc:docMk/>
            <pc:sldMk cId="2956033440" sldId="1471"/>
            <ac:picMk id="8" creationId="{3F02BD8C-201D-2A0E-EF69-10C0EA224889}"/>
          </ac:picMkLst>
        </pc:picChg>
        <pc:picChg chg="add del">
          <ac:chgData name="Rob Speekenbrink" userId="S::rob.speekenbrink@surf.nl::f0672352-b8e5-4aca-bc17-5a7bdeff81b1" providerId="AD" clId="Web-{57EE972B-EA40-9DB7-83BB-B66461098C08}" dt="2024-05-27T10:04:49.195" v="164"/>
          <ac:picMkLst>
            <pc:docMk/>
            <pc:sldMk cId="2956033440" sldId="1471"/>
            <ac:picMk id="9" creationId="{00F60789-A92D-E6D0-3A7A-59658A9623B9}"/>
          </ac:picMkLst>
        </pc:picChg>
        <pc:picChg chg="add mod">
          <ac:chgData name="Rob Speekenbrink" userId="S::rob.speekenbrink@surf.nl::f0672352-b8e5-4aca-bc17-5a7bdeff81b1" providerId="AD" clId="Web-{57EE972B-EA40-9DB7-83BB-B66461098C08}" dt="2024-05-27T10:05:19.571" v="175" actId="14100"/>
          <ac:picMkLst>
            <pc:docMk/>
            <pc:sldMk cId="2956033440" sldId="1471"/>
            <ac:picMk id="11" creationId="{D720E87C-9F35-3050-6C3B-4CFB44B2ECB6}"/>
          </ac:picMkLst>
        </pc:picChg>
        <pc:picChg chg="add del mod">
          <ac:chgData name="Rob Speekenbrink" userId="S::rob.speekenbrink@surf.nl::f0672352-b8e5-4aca-bc17-5a7bdeff81b1" providerId="AD" clId="Web-{57EE972B-EA40-9DB7-83BB-B66461098C08}" dt="2024-05-27T10:06:27.026" v="187" actId="1076"/>
          <ac:picMkLst>
            <pc:docMk/>
            <pc:sldMk cId="2956033440" sldId="1471"/>
            <ac:picMk id="16" creationId="{EE62F07E-035C-343A-A126-1163BEA3D2AA}"/>
          </ac:picMkLst>
        </pc:picChg>
        <pc:picChg chg="add del mod">
          <ac:chgData name="Rob Speekenbrink" userId="S::rob.speekenbrink@surf.nl::f0672352-b8e5-4aca-bc17-5a7bdeff81b1" providerId="AD" clId="Web-{57EE972B-EA40-9DB7-83BB-B66461098C08}" dt="2024-05-27T10:06:24.198" v="186" actId="1076"/>
          <ac:picMkLst>
            <pc:docMk/>
            <pc:sldMk cId="2956033440" sldId="1471"/>
            <ac:picMk id="18" creationId="{CBF158CC-9181-807B-B8FC-19B1D3A2EA44}"/>
          </ac:picMkLst>
        </pc:picChg>
      </pc:sldChg>
    </pc:docChg>
  </pc:docChgLst>
  <pc:docChgLst>
    <pc:chgData name="Rob Speekenbrink" userId="S::rob.speekenbrink@surf.nl::f0672352-b8e5-4aca-bc17-5a7bdeff81b1" providerId="AD" clId="Web-{611A61CF-4B74-1B76-0792-84EFF2392131}"/>
    <pc:docChg chg="addSld delSld modSld">
      <pc:chgData name="Rob Speekenbrink" userId="S::rob.speekenbrink@surf.nl::f0672352-b8e5-4aca-bc17-5a7bdeff81b1" providerId="AD" clId="Web-{611A61CF-4B74-1B76-0792-84EFF2392131}" dt="2024-05-16T07:35:24.338" v="2215"/>
      <pc:docMkLst>
        <pc:docMk/>
      </pc:docMkLst>
      <pc:sldChg chg="modNotes">
        <pc:chgData name="Rob Speekenbrink" userId="S::rob.speekenbrink@surf.nl::f0672352-b8e5-4aca-bc17-5a7bdeff81b1" providerId="AD" clId="Web-{611A61CF-4B74-1B76-0792-84EFF2392131}" dt="2024-05-16T07:04:43.087" v="1231"/>
        <pc:sldMkLst>
          <pc:docMk/>
          <pc:sldMk cId="3127520527" sldId="256"/>
        </pc:sldMkLst>
      </pc:sldChg>
      <pc:sldChg chg="modNotes">
        <pc:chgData name="Rob Speekenbrink" userId="S::rob.speekenbrink@surf.nl::f0672352-b8e5-4aca-bc17-5a7bdeff81b1" providerId="AD" clId="Web-{611A61CF-4B74-1B76-0792-84EFF2392131}" dt="2024-05-16T06:40:18.022" v="630"/>
        <pc:sldMkLst>
          <pc:docMk/>
          <pc:sldMk cId="1130732552" sldId="257"/>
        </pc:sldMkLst>
      </pc:sldChg>
      <pc:sldChg chg="modNotes">
        <pc:chgData name="Rob Speekenbrink" userId="S::rob.speekenbrink@surf.nl::f0672352-b8e5-4aca-bc17-5a7bdeff81b1" providerId="AD" clId="Web-{611A61CF-4B74-1B76-0792-84EFF2392131}" dt="2024-05-16T07:10:01.801" v="1322"/>
        <pc:sldMkLst>
          <pc:docMk/>
          <pc:sldMk cId="2115598364" sldId="258"/>
        </pc:sldMkLst>
      </pc:sldChg>
      <pc:sldChg chg="modNotes">
        <pc:chgData name="Rob Speekenbrink" userId="S::rob.speekenbrink@surf.nl::f0672352-b8e5-4aca-bc17-5a7bdeff81b1" providerId="AD" clId="Web-{611A61CF-4B74-1B76-0792-84EFF2392131}" dt="2024-05-16T07:05:51.214" v="1249"/>
        <pc:sldMkLst>
          <pc:docMk/>
          <pc:sldMk cId="1494921325" sldId="259"/>
        </pc:sldMkLst>
      </pc:sldChg>
      <pc:sldChg chg="modNotes">
        <pc:chgData name="Rob Speekenbrink" userId="S::rob.speekenbrink@surf.nl::f0672352-b8e5-4aca-bc17-5a7bdeff81b1" providerId="AD" clId="Web-{611A61CF-4B74-1B76-0792-84EFF2392131}" dt="2024-05-16T07:05:40.433" v="1246"/>
        <pc:sldMkLst>
          <pc:docMk/>
          <pc:sldMk cId="3332375632" sldId="260"/>
        </pc:sldMkLst>
      </pc:sldChg>
      <pc:sldChg chg="modNotes">
        <pc:chgData name="Rob Speekenbrink" userId="S::rob.speekenbrink@surf.nl::f0672352-b8e5-4aca-bc17-5a7bdeff81b1" providerId="AD" clId="Web-{611A61CF-4B74-1B76-0792-84EFF2392131}" dt="2024-05-16T07:11:40.929" v="1360"/>
        <pc:sldMkLst>
          <pc:docMk/>
          <pc:sldMk cId="4273190339" sldId="261"/>
        </pc:sldMkLst>
      </pc:sldChg>
      <pc:sldChg chg="modNotes">
        <pc:chgData name="Rob Speekenbrink" userId="S::rob.speekenbrink@surf.nl::f0672352-b8e5-4aca-bc17-5a7bdeff81b1" providerId="AD" clId="Web-{611A61CF-4B74-1B76-0792-84EFF2392131}" dt="2024-05-16T07:05:28.760" v="1240"/>
        <pc:sldMkLst>
          <pc:docMk/>
          <pc:sldMk cId="41692124" sldId="262"/>
        </pc:sldMkLst>
      </pc:sldChg>
      <pc:sldChg chg="modNotes">
        <pc:chgData name="Rob Speekenbrink" userId="S::rob.speekenbrink@surf.nl::f0672352-b8e5-4aca-bc17-5a7bdeff81b1" providerId="AD" clId="Web-{611A61CF-4B74-1B76-0792-84EFF2392131}" dt="2024-05-16T07:16:59.581" v="1431"/>
        <pc:sldMkLst>
          <pc:docMk/>
          <pc:sldMk cId="2879991379" sldId="263"/>
        </pc:sldMkLst>
      </pc:sldChg>
      <pc:sldChg chg="modNotes">
        <pc:chgData name="Rob Speekenbrink" userId="S::rob.speekenbrink@surf.nl::f0672352-b8e5-4aca-bc17-5a7bdeff81b1" providerId="AD" clId="Web-{611A61CF-4B74-1B76-0792-84EFF2392131}" dt="2024-05-16T07:18:22.412" v="1471"/>
        <pc:sldMkLst>
          <pc:docMk/>
          <pc:sldMk cId="1901287906" sldId="264"/>
        </pc:sldMkLst>
      </pc:sldChg>
      <pc:sldChg chg="modNotes">
        <pc:chgData name="Rob Speekenbrink" userId="S::rob.speekenbrink@surf.nl::f0672352-b8e5-4aca-bc17-5a7bdeff81b1" providerId="AD" clId="Web-{611A61CF-4B74-1B76-0792-84EFF2392131}" dt="2024-05-16T07:24:54.457" v="1700"/>
        <pc:sldMkLst>
          <pc:docMk/>
          <pc:sldMk cId="3606207004" sldId="265"/>
        </pc:sldMkLst>
      </pc:sldChg>
      <pc:sldChg chg="modNotes">
        <pc:chgData name="Rob Speekenbrink" userId="S::rob.speekenbrink@surf.nl::f0672352-b8e5-4aca-bc17-5a7bdeff81b1" providerId="AD" clId="Web-{611A61CF-4B74-1B76-0792-84EFF2392131}" dt="2024-05-16T07:21:40.403" v="1593"/>
        <pc:sldMkLst>
          <pc:docMk/>
          <pc:sldMk cId="4188002215" sldId="266"/>
        </pc:sldMkLst>
      </pc:sldChg>
      <pc:sldChg chg="modNotes">
        <pc:chgData name="Rob Speekenbrink" userId="S::rob.speekenbrink@surf.nl::f0672352-b8e5-4aca-bc17-5a7bdeff81b1" providerId="AD" clId="Web-{611A61CF-4B74-1B76-0792-84EFF2392131}" dt="2024-05-16T07:23:46.189" v="1650"/>
        <pc:sldMkLst>
          <pc:docMk/>
          <pc:sldMk cId="3695984335" sldId="267"/>
        </pc:sldMkLst>
      </pc:sldChg>
      <pc:sldChg chg="modNotes">
        <pc:chgData name="Rob Speekenbrink" userId="S::rob.speekenbrink@surf.nl::f0672352-b8e5-4aca-bc17-5a7bdeff81b1" providerId="AD" clId="Web-{611A61CF-4B74-1B76-0792-84EFF2392131}" dt="2024-05-16T07:27:36.025" v="1783"/>
        <pc:sldMkLst>
          <pc:docMk/>
          <pc:sldMk cId="2787695876" sldId="268"/>
        </pc:sldMkLst>
      </pc:sldChg>
      <pc:sldChg chg="modNotes">
        <pc:chgData name="Rob Speekenbrink" userId="S::rob.speekenbrink@surf.nl::f0672352-b8e5-4aca-bc17-5a7bdeff81b1" providerId="AD" clId="Web-{611A61CF-4B74-1B76-0792-84EFF2392131}" dt="2024-05-16T07:29:13.200" v="1875"/>
        <pc:sldMkLst>
          <pc:docMk/>
          <pc:sldMk cId="3128886186" sldId="269"/>
        </pc:sldMkLst>
      </pc:sldChg>
      <pc:sldChg chg="modNotes">
        <pc:chgData name="Rob Speekenbrink" userId="S::rob.speekenbrink@surf.nl::f0672352-b8e5-4aca-bc17-5a7bdeff81b1" providerId="AD" clId="Web-{611A61CF-4B74-1B76-0792-84EFF2392131}" dt="2024-05-16T07:31:09.548" v="1980"/>
        <pc:sldMkLst>
          <pc:docMk/>
          <pc:sldMk cId="2994419453" sldId="270"/>
        </pc:sldMkLst>
      </pc:sldChg>
      <pc:sldChg chg="modNotes">
        <pc:chgData name="Rob Speekenbrink" userId="S::rob.speekenbrink@surf.nl::f0672352-b8e5-4aca-bc17-5a7bdeff81b1" providerId="AD" clId="Web-{611A61CF-4B74-1B76-0792-84EFF2392131}" dt="2024-05-16T07:32:52.504" v="2078"/>
        <pc:sldMkLst>
          <pc:docMk/>
          <pc:sldMk cId="3070362345" sldId="271"/>
        </pc:sldMkLst>
      </pc:sldChg>
      <pc:sldChg chg="modNotes">
        <pc:chgData name="Rob Speekenbrink" userId="S::rob.speekenbrink@surf.nl::f0672352-b8e5-4aca-bc17-5a7bdeff81b1" providerId="AD" clId="Web-{611A61CF-4B74-1B76-0792-84EFF2392131}" dt="2024-05-16T07:34:46.774" v="2183"/>
        <pc:sldMkLst>
          <pc:docMk/>
          <pc:sldMk cId="4253077102" sldId="272"/>
        </pc:sldMkLst>
      </pc:sldChg>
      <pc:sldChg chg="modNotes">
        <pc:chgData name="Rob Speekenbrink" userId="S::rob.speekenbrink@surf.nl::f0672352-b8e5-4aca-bc17-5a7bdeff81b1" providerId="AD" clId="Web-{611A61CF-4B74-1B76-0792-84EFF2392131}" dt="2024-05-16T07:30:12.843" v="1940"/>
        <pc:sldMkLst>
          <pc:docMk/>
          <pc:sldMk cId="1658478159" sldId="274"/>
        </pc:sldMkLst>
      </pc:sldChg>
      <pc:sldChg chg="modNotes">
        <pc:chgData name="Rob Speekenbrink" userId="S::rob.speekenbrink@surf.nl::f0672352-b8e5-4aca-bc17-5a7bdeff81b1" providerId="AD" clId="Web-{611A61CF-4B74-1B76-0792-84EFF2392131}" dt="2024-05-16T07:35:24.338" v="2215"/>
        <pc:sldMkLst>
          <pc:docMk/>
          <pc:sldMk cId="3549027249" sldId="275"/>
        </pc:sldMkLst>
      </pc:sldChg>
      <pc:sldChg chg="new del">
        <pc:chgData name="Rob Speekenbrink" userId="S::rob.speekenbrink@surf.nl::f0672352-b8e5-4aca-bc17-5a7bdeff81b1" providerId="AD" clId="Web-{611A61CF-4B74-1B76-0792-84EFF2392131}" dt="2024-05-16T07:04:54.556" v="1233"/>
        <pc:sldMkLst>
          <pc:docMk/>
          <pc:sldMk cId="3612062086" sldId="276"/>
        </pc:sldMkLst>
      </pc:sldChg>
    </pc:docChg>
  </pc:docChgLst>
  <pc:docChgLst>
    <pc:chgData name="Rob Speekenbrink" userId="S::rob.speekenbrink@surf.nl::f0672352-b8e5-4aca-bc17-5a7bdeff81b1" providerId="AD" clId="Web-{7EF4E54C-DC93-9C32-D84A-FB603B4F5117}"/>
    <pc:docChg chg="addSld delSld modSld sldOrd">
      <pc:chgData name="Rob Speekenbrink" userId="S::rob.speekenbrink@surf.nl::f0672352-b8e5-4aca-bc17-5a7bdeff81b1" providerId="AD" clId="Web-{7EF4E54C-DC93-9C32-D84A-FB603B4F5117}" dt="2024-05-28T05:47:33.556" v="496"/>
      <pc:docMkLst>
        <pc:docMk/>
      </pc:docMkLst>
      <pc:sldChg chg="modNotes">
        <pc:chgData name="Rob Speekenbrink" userId="S::rob.speekenbrink@surf.nl::f0672352-b8e5-4aca-bc17-5a7bdeff81b1" providerId="AD" clId="Web-{7EF4E54C-DC93-9C32-D84A-FB603B4F5117}" dt="2024-05-27T17:08:01.226" v="4"/>
        <pc:sldMkLst>
          <pc:docMk/>
          <pc:sldMk cId="3127520527" sldId="256"/>
        </pc:sldMkLst>
      </pc:sldChg>
      <pc:sldChg chg="modNotes">
        <pc:chgData name="Rob Speekenbrink" userId="S::rob.speekenbrink@surf.nl::f0672352-b8e5-4aca-bc17-5a7bdeff81b1" providerId="AD" clId="Web-{7EF4E54C-DC93-9C32-D84A-FB603B4F5117}" dt="2024-05-27T17:09:01.853" v="29"/>
        <pc:sldMkLst>
          <pc:docMk/>
          <pc:sldMk cId="1130732552" sldId="257"/>
        </pc:sldMkLst>
      </pc:sldChg>
      <pc:sldChg chg="modNotes">
        <pc:chgData name="Rob Speekenbrink" userId="S::rob.speekenbrink@surf.nl::f0672352-b8e5-4aca-bc17-5a7bdeff81b1" providerId="AD" clId="Web-{7EF4E54C-DC93-9C32-D84A-FB603B4F5117}" dt="2024-05-27T17:10:00.370" v="40"/>
        <pc:sldMkLst>
          <pc:docMk/>
          <pc:sldMk cId="2115598364" sldId="258"/>
        </pc:sldMkLst>
      </pc:sldChg>
      <pc:sldChg chg="addSp modSp modNotes">
        <pc:chgData name="Rob Speekenbrink" userId="S::rob.speekenbrink@surf.nl::f0672352-b8e5-4aca-bc17-5a7bdeff81b1" providerId="AD" clId="Web-{7EF4E54C-DC93-9C32-D84A-FB603B4F5117}" dt="2024-05-27T17:11:42.967" v="58"/>
        <pc:sldMkLst>
          <pc:docMk/>
          <pc:sldMk cId="1494921325" sldId="259"/>
        </pc:sldMkLst>
        <pc:picChg chg="add mod">
          <ac:chgData name="Rob Speekenbrink" userId="S::rob.speekenbrink@surf.nl::f0672352-b8e5-4aca-bc17-5a7bdeff81b1" providerId="AD" clId="Web-{7EF4E54C-DC93-9C32-D84A-FB603B4F5117}" dt="2024-05-27T17:11:05.747" v="45" actId="1076"/>
          <ac:picMkLst>
            <pc:docMk/>
            <pc:sldMk cId="1494921325" sldId="259"/>
            <ac:picMk id="4" creationId="{5E570CAB-4E5E-2E88-1D35-AFD4EE7A37E9}"/>
          </ac:picMkLst>
        </pc:picChg>
        <pc:picChg chg="add mod">
          <ac:chgData name="Rob Speekenbrink" userId="S::rob.speekenbrink@surf.nl::f0672352-b8e5-4aca-bc17-5a7bdeff81b1" providerId="AD" clId="Web-{7EF4E54C-DC93-9C32-D84A-FB603B4F5117}" dt="2024-05-27T17:11:09.138" v="46" actId="1076"/>
          <ac:picMkLst>
            <pc:docMk/>
            <pc:sldMk cId="1494921325" sldId="259"/>
            <ac:picMk id="15" creationId="{8D8E6481-DA62-A944-8F5E-A34563BDAFCD}"/>
          </ac:picMkLst>
        </pc:picChg>
      </pc:sldChg>
      <pc:sldChg chg="modNotes">
        <pc:chgData name="Rob Speekenbrink" userId="S::rob.speekenbrink@surf.nl::f0672352-b8e5-4aca-bc17-5a7bdeff81b1" providerId="AD" clId="Web-{7EF4E54C-DC93-9C32-D84A-FB603B4F5117}" dt="2024-05-27T17:16:22.602" v="187"/>
        <pc:sldMkLst>
          <pc:docMk/>
          <pc:sldMk cId="1901287906" sldId="264"/>
        </pc:sldMkLst>
      </pc:sldChg>
      <pc:sldChg chg="modNotes">
        <pc:chgData name="Rob Speekenbrink" userId="S::rob.speekenbrink@surf.nl::f0672352-b8e5-4aca-bc17-5a7bdeff81b1" providerId="AD" clId="Web-{7EF4E54C-DC93-9C32-D84A-FB603B4F5117}" dt="2024-05-27T17:17:17.228" v="200"/>
        <pc:sldMkLst>
          <pc:docMk/>
          <pc:sldMk cId="3606207004" sldId="265"/>
        </pc:sldMkLst>
      </pc:sldChg>
      <pc:sldChg chg="modNotes">
        <pc:chgData name="Rob Speekenbrink" userId="S::rob.speekenbrink@surf.nl::f0672352-b8e5-4aca-bc17-5a7bdeff81b1" providerId="AD" clId="Web-{7EF4E54C-DC93-9C32-D84A-FB603B4F5117}" dt="2024-05-27T17:19:34.670" v="274"/>
        <pc:sldMkLst>
          <pc:docMk/>
          <pc:sldMk cId="4188002215" sldId="266"/>
        </pc:sldMkLst>
      </pc:sldChg>
      <pc:sldChg chg="modNotes">
        <pc:chgData name="Rob Speekenbrink" userId="S::rob.speekenbrink@surf.nl::f0672352-b8e5-4aca-bc17-5a7bdeff81b1" providerId="AD" clId="Web-{7EF4E54C-DC93-9C32-D84A-FB603B4F5117}" dt="2024-05-27T17:18:54.028" v="258"/>
        <pc:sldMkLst>
          <pc:docMk/>
          <pc:sldMk cId="3695984335" sldId="267"/>
        </pc:sldMkLst>
      </pc:sldChg>
      <pc:sldChg chg="modNotes">
        <pc:chgData name="Rob Speekenbrink" userId="S::rob.speekenbrink@surf.nl::f0672352-b8e5-4aca-bc17-5a7bdeff81b1" providerId="AD" clId="Web-{7EF4E54C-DC93-9C32-D84A-FB603B4F5117}" dt="2024-05-27T17:20:24.813" v="289"/>
        <pc:sldMkLst>
          <pc:docMk/>
          <pc:sldMk cId="2787695876" sldId="268"/>
        </pc:sldMkLst>
      </pc:sldChg>
      <pc:sldChg chg="modNotes">
        <pc:chgData name="Rob Speekenbrink" userId="S::rob.speekenbrink@surf.nl::f0672352-b8e5-4aca-bc17-5a7bdeff81b1" providerId="AD" clId="Web-{7EF4E54C-DC93-9C32-D84A-FB603B4F5117}" dt="2024-05-27T17:17:41.448" v="209"/>
        <pc:sldMkLst>
          <pc:docMk/>
          <pc:sldMk cId="3128886186" sldId="269"/>
        </pc:sldMkLst>
      </pc:sldChg>
      <pc:sldChg chg="modNotes">
        <pc:chgData name="Rob Speekenbrink" userId="S::rob.speekenbrink@surf.nl::f0672352-b8e5-4aca-bc17-5a7bdeff81b1" providerId="AD" clId="Web-{7EF4E54C-DC93-9C32-D84A-FB603B4F5117}" dt="2024-05-27T17:24:46.462" v="299"/>
        <pc:sldMkLst>
          <pc:docMk/>
          <pc:sldMk cId="2994419453" sldId="270"/>
        </pc:sldMkLst>
      </pc:sldChg>
      <pc:sldChg chg="modSp">
        <pc:chgData name="Rob Speekenbrink" userId="S::rob.speekenbrink@surf.nl::f0672352-b8e5-4aca-bc17-5a7bdeff81b1" providerId="AD" clId="Web-{7EF4E54C-DC93-9C32-D84A-FB603B4F5117}" dt="2024-05-27T17:27:41.936" v="356" actId="1076"/>
        <pc:sldMkLst>
          <pc:docMk/>
          <pc:sldMk cId="3070362345" sldId="271"/>
        </pc:sldMkLst>
        <pc:spChg chg="mod">
          <ac:chgData name="Rob Speekenbrink" userId="S::rob.speekenbrink@surf.nl::f0672352-b8e5-4aca-bc17-5a7bdeff81b1" providerId="AD" clId="Web-{7EF4E54C-DC93-9C32-D84A-FB603B4F5117}" dt="2024-05-27T17:27:41.936" v="356" actId="1076"/>
          <ac:spMkLst>
            <pc:docMk/>
            <pc:sldMk cId="3070362345" sldId="271"/>
            <ac:spMk id="6" creationId="{D03178F3-01C1-402C-EECE-D62F71D78EF4}"/>
          </ac:spMkLst>
        </pc:spChg>
        <pc:spChg chg="mod">
          <ac:chgData name="Rob Speekenbrink" userId="S::rob.speekenbrink@surf.nl::f0672352-b8e5-4aca-bc17-5a7bdeff81b1" providerId="AD" clId="Web-{7EF4E54C-DC93-9C32-D84A-FB603B4F5117}" dt="2024-05-27T17:27:19.826" v="355" actId="20577"/>
          <ac:spMkLst>
            <pc:docMk/>
            <pc:sldMk cId="3070362345" sldId="271"/>
            <ac:spMk id="7" creationId="{2EF46237-BB59-7A0E-8661-B48F1748DF23}"/>
          </ac:spMkLst>
        </pc:spChg>
        <pc:spChg chg="mod">
          <ac:chgData name="Rob Speekenbrink" userId="S::rob.speekenbrink@surf.nl::f0672352-b8e5-4aca-bc17-5a7bdeff81b1" providerId="AD" clId="Web-{7EF4E54C-DC93-9C32-D84A-FB603B4F5117}" dt="2024-05-27T17:26:38.497" v="347" actId="1076"/>
          <ac:spMkLst>
            <pc:docMk/>
            <pc:sldMk cId="3070362345" sldId="271"/>
            <ac:spMk id="8" creationId="{5B50B195-FBD1-D294-5DB4-EF0C246C5C0B}"/>
          </ac:spMkLst>
        </pc:spChg>
        <pc:spChg chg="mod">
          <ac:chgData name="Rob Speekenbrink" userId="S::rob.speekenbrink@surf.nl::f0672352-b8e5-4aca-bc17-5a7bdeff81b1" providerId="AD" clId="Web-{7EF4E54C-DC93-9C32-D84A-FB603B4F5117}" dt="2024-05-27T17:25:16.244" v="319" actId="20577"/>
          <ac:spMkLst>
            <pc:docMk/>
            <pc:sldMk cId="3070362345" sldId="271"/>
            <ac:spMk id="9" creationId="{6A0C3F32-E3AC-6B55-9B0D-774134A4F1A1}"/>
          </ac:spMkLst>
        </pc:spChg>
      </pc:sldChg>
      <pc:sldChg chg="del ord">
        <pc:chgData name="Rob Speekenbrink" userId="S::rob.speekenbrink@surf.nl::f0672352-b8e5-4aca-bc17-5a7bdeff81b1" providerId="AD" clId="Web-{7EF4E54C-DC93-9C32-D84A-FB603B4F5117}" dt="2024-05-27T17:32:26.071" v="361"/>
        <pc:sldMkLst>
          <pc:docMk/>
          <pc:sldMk cId="1658478159" sldId="274"/>
        </pc:sldMkLst>
      </pc:sldChg>
      <pc:sldChg chg="modNotes">
        <pc:chgData name="Rob Speekenbrink" userId="S::rob.speekenbrink@surf.nl::f0672352-b8e5-4aca-bc17-5a7bdeff81b1" providerId="AD" clId="Web-{7EF4E54C-DC93-9C32-D84A-FB603B4F5117}" dt="2024-05-28T05:47:33.556" v="496"/>
        <pc:sldMkLst>
          <pc:docMk/>
          <pc:sldMk cId="3549027249" sldId="275"/>
        </pc:sldMkLst>
      </pc:sldChg>
      <pc:sldChg chg="modNotes">
        <pc:chgData name="Rob Speekenbrink" userId="S::rob.speekenbrink@surf.nl::f0672352-b8e5-4aca-bc17-5a7bdeff81b1" providerId="AD" clId="Web-{7EF4E54C-DC93-9C32-D84A-FB603B4F5117}" dt="2024-05-27T17:13:05.829" v="82"/>
        <pc:sldMkLst>
          <pc:docMk/>
          <pc:sldMk cId="2705260210" sldId="1470"/>
        </pc:sldMkLst>
      </pc:sldChg>
      <pc:sldChg chg="ord">
        <pc:chgData name="Rob Speekenbrink" userId="S::rob.speekenbrink@surf.nl::f0672352-b8e5-4aca-bc17-5a7bdeff81b1" providerId="AD" clId="Web-{7EF4E54C-DC93-9C32-D84A-FB603B4F5117}" dt="2024-05-27T17:28:36.891" v="357"/>
        <pc:sldMkLst>
          <pc:docMk/>
          <pc:sldMk cId="2956033440" sldId="1471"/>
        </pc:sldMkLst>
      </pc:sldChg>
      <pc:sldChg chg="addSp delSp modSp add ord replId modNotes">
        <pc:chgData name="Rob Speekenbrink" userId="S::rob.speekenbrink@surf.nl::f0672352-b8e5-4aca-bc17-5a7bdeff81b1" providerId="AD" clId="Web-{7EF4E54C-DC93-9C32-D84A-FB603B4F5117}" dt="2024-05-27T17:35:52.812" v="473"/>
        <pc:sldMkLst>
          <pc:docMk/>
          <pc:sldMk cId="1162629730" sldId="1472"/>
        </pc:sldMkLst>
        <pc:picChg chg="add mod">
          <ac:chgData name="Rob Speekenbrink" userId="S::rob.speekenbrink@surf.nl::f0672352-b8e5-4aca-bc17-5a7bdeff81b1" providerId="AD" clId="Web-{7EF4E54C-DC93-9C32-D84A-FB603B4F5117}" dt="2024-05-27T17:33:47.839" v="407" actId="1076"/>
          <ac:picMkLst>
            <pc:docMk/>
            <pc:sldMk cId="1162629730" sldId="1472"/>
            <ac:picMk id="5" creationId="{22165B90-6DCF-3B9A-B85C-188012666241}"/>
          </ac:picMkLst>
        </pc:picChg>
        <pc:picChg chg="del">
          <ac:chgData name="Rob Speekenbrink" userId="S::rob.speekenbrink@surf.nl::f0672352-b8e5-4aca-bc17-5a7bdeff81b1" providerId="AD" clId="Web-{7EF4E54C-DC93-9C32-D84A-FB603B4F5117}" dt="2024-05-27T17:32:29.446" v="362"/>
          <ac:picMkLst>
            <pc:docMk/>
            <pc:sldMk cId="1162629730" sldId="1472"/>
            <ac:picMk id="8" creationId="{3F02BD8C-201D-2A0E-EF69-10C0EA224889}"/>
          </ac:picMkLst>
        </pc:picChg>
        <pc:picChg chg="del">
          <ac:chgData name="Rob Speekenbrink" userId="S::rob.speekenbrink@surf.nl::f0672352-b8e5-4aca-bc17-5a7bdeff81b1" providerId="AD" clId="Web-{7EF4E54C-DC93-9C32-D84A-FB603B4F5117}" dt="2024-05-27T17:32:30.680" v="363"/>
          <ac:picMkLst>
            <pc:docMk/>
            <pc:sldMk cId="1162629730" sldId="1472"/>
            <ac:picMk id="11" creationId="{D720E87C-9F35-3050-6C3B-4CFB44B2ECB6}"/>
          </ac:picMkLst>
        </pc:picChg>
        <pc:picChg chg="del">
          <ac:chgData name="Rob Speekenbrink" userId="S::rob.speekenbrink@surf.nl::f0672352-b8e5-4aca-bc17-5a7bdeff81b1" providerId="AD" clId="Web-{7EF4E54C-DC93-9C32-D84A-FB603B4F5117}" dt="2024-05-27T17:32:32.743" v="364"/>
          <ac:picMkLst>
            <pc:docMk/>
            <pc:sldMk cId="1162629730" sldId="1472"/>
            <ac:picMk id="16" creationId="{EE62F07E-035C-343A-A126-1163BEA3D2AA}"/>
          </ac:picMkLst>
        </pc:picChg>
        <pc:picChg chg="del">
          <ac:chgData name="Rob Speekenbrink" userId="S::rob.speekenbrink@surf.nl::f0672352-b8e5-4aca-bc17-5a7bdeff81b1" providerId="AD" clId="Web-{7EF4E54C-DC93-9C32-D84A-FB603B4F5117}" dt="2024-05-27T17:32:34.602" v="365"/>
          <ac:picMkLst>
            <pc:docMk/>
            <pc:sldMk cId="1162629730" sldId="1472"/>
            <ac:picMk id="18" creationId="{CBF158CC-9181-807B-B8FC-19B1D3A2EA44}"/>
          </ac:picMkLst>
        </pc:picChg>
      </pc:sldChg>
    </pc:docChg>
  </pc:docChgLst>
  <pc:docChgLst>
    <pc:chgData name="Rob Speekenbrink" userId="f0672352-b8e5-4aca-bc17-5a7bdeff81b1" providerId="ADAL" clId="{F3135C09-221C-A443-A022-00B5D9E5EA14}"/>
    <pc:docChg chg="undo custSel modSld modNotesMaster">
      <pc:chgData name="Rob Speekenbrink" userId="f0672352-b8e5-4aca-bc17-5a7bdeff81b1" providerId="ADAL" clId="{F3135C09-221C-A443-A022-00B5D9E5EA14}" dt="2024-05-30T11:57:27.785" v="1861" actId="20577"/>
      <pc:docMkLst>
        <pc:docMk/>
      </pc:docMkLst>
      <pc:sldChg chg="modNotesTx">
        <pc:chgData name="Rob Speekenbrink" userId="f0672352-b8e5-4aca-bc17-5a7bdeff81b1" providerId="ADAL" clId="{F3135C09-221C-A443-A022-00B5D9E5EA14}" dt="2024-05-30T11:47:01.524" v="1812" actId="20577"/>
        <pc:sldMkLst>
          <pc:docMk/>
          <pc:sldMk cId="3127520527" sldId="256"/>
        </pc:sldMkLst>
      </pc:sldChg>
      <pc:sldChg chg="delSp mod modNotesTx">
        <pc:chgData name="Rob Speekenbrink" userId="f0672352-b8e5-4aca-bc17-5a7bdeff81b1" providerId="ADAL" clId="{F3135C09-221C-A443-A022-00B5D9E5EA14}" dt="2024-05-30T11:35:42.546" v="1809" actId="20577"/>
        <pc:sldMkLst>
          <pc:docMk/>
          <pc:sldMk cId="1130732552" sldId="257"/>
        </pc:sldMkLst>
        <pc:picChg chg="del">
          <ac:chgData name="Rob Speekenbrink" userId="f0672352-b8e5-4aca-bc17-5a7bdeff81b1" providerId="ADAL" clId="{F3135C09-221C-A443-A022-00B5D9E5EA14}" dt="2024-05-29T08:47:32.658" v="743" actId="478"/>
          <ac:picMkLst>
            <pc:docMk/>
            <pc:sldMk cId="1130732552" sldId="257"/>
            <ac:picMk id="10" creationId="{309FD4CE-B25F-19C1-7DEE-8F17CB4866D1}"/>
          </ac:picMkLst>
        </pc:picChg>
      </pc:sldChg>
      <pc:sldChg chg="modSp mod modNotesTx">
        <pc:chgData name="Rob Speekenbrink" userId="f0672352-b8e5-4aca-bc17-5a7bdeff81b1" providerId="ADAL" clId="{F3135C09-221C-A443-A022-00B5D9E5EA14}" dt="2024-05-30T11:50:15.561" v="1818" actId="1035"/>
        <pc:sldMkLst>
          <pc:docMk/>
          <pc:sldMk cId="2115598364" sldId="258"/>
        </pc:sldMkLst>
        <pc:picChg chg="mod">
          <ac:chgData name="Rob Speekenbrink" userId="f0672352-b8e5-4aca-bc17-5a7bdeff81b1" providerId="ADAL" clId="{F3135C09-221C-A443-A022-00B5D9E5EA14}" dt="2024-05-30T11:50:15.561" v="1818" actId="1035"/>
          <ac:picMkLst>
            <pc:docMk/>
            <pc:sldMk cId="2115598364" sldId="258"/>
            <ac:picMk id="5" creationId="{57E24522-8677-A8E7-C1A9-7F093928D87C}"/>
          </ac:picMkLst>
        </pc:picChg>
      </pc:sldChg>
      <pc:sldChg chg="delSp mod modNotesTx">
        <pc:chgData name="Rob Speekenbrink" userId="f0672352-b8e5-4aca-bc17-5a7bdeff81b1" providerId="ADAL" clId="{F3135C09-221C-A443-A022-00B5D9E5EA14}" dt="2024-05-30T11:51:06.241" v="1837" actId="20577"/>
        <pc:sldMkLst>
          <pc:docMk/>
          <pc:sldMk cId="1494921325" sldId="259"/>
        </pc:sldMkLst>
        <pc:picChg chg="del">
          <ac:chgData name="Rob Speekenbrink" userId="f0672352-b8e5-4aca-bc17-5a7bdeff81b1" providerId="ADAL" clId="{F3135C09-221C-A443-A022-00B5D9E5EA14}" dt="2024-05-29T08:47:27.423" v="742" actId="478"/>
          <ac:picMkLst>
            <pc:docMk/>
            <pc:sldMk cId="1494921325" sldId="259"/>
            <ac:picMk id="10" creationId="{309FD4CE-B25F-19C1-7DEE-8F17CB4866D1}"/>
          </ac:picMkLst>
        </pc:picChg>
      </pc:sldChg>
      <pc:sldChg chg="addSp modSp mod modNotesTx">
        <pc:chgData name="Rob Speekenbrink" userId="f0672352-b8e5-4aca-bc17-5a7bdeff81b1" providerId="ADAL" clId="{F3135C09-221C-A443-A022-00B5D9E5EA14}" dt="2024-05-30T06:04:18.589" v="1661" actId="171"/>
        <pc:sldMkLst>
          <pc:docMk/>
          <pc:sldMk cId="4273190339" sldId="261"/>
        </pc:sldMkLst>
        <pc:spChg chg="mod">
          <ac:chgData name="Rob Speekenbrink" userId="f0672352-b8e5-4aca-bc17-5a7bdeff81b1" providerId="ADAL" clId="{F3135C09-221C-A443-A022-00B5D9E5EA14}" dt="2024-05-30T06:03:16.865" v="1652" actId="1035"/>
          <ac:spMkLst>
            <pc:docMk/>
            <pc:sldMk cId="4273190339" sldId="261"/>
            <ac:spMk id="4" creationId="{523385E8-862F-45E7-445D-E05C623C161C}"/>
          </ac:spMkLst>
        </pc:spChg>
        <pc:picChg chg="mod">
          <ac:chgData name="Rob Speekenbrink" userId="f0672352-b8e5-4aca-bc17-5a7bdeff81b1" providerId="ADAL" clId="{F3135C09-221C-A443-A022-00B5D9E5EA14}" dt="2024-05-30T06:03:21.687" v="1653" actId="1035"/>
          <ac:picMkLst>
            <pc:docMk/>
            <pc:sldMk cId="4273190339" sldId="261"/>
            <ac:picMk id="5" creationId="{7A6BE001-3909-9368-8EDC-C654ED6EADF4}"/>
          </ac:picMkLst>
        </pc:picChg>
        <pc:picChg chg="add mod">
          <ac:chgData name="Rob Speekenbrink" userId="f0672352-b8e5-4aca-bc17-5a7bdeff81b1" providerId="ADAL" clId="{F3135C09-221C-A443-A022-00B5D9E5EA14}" dt="2024-05-30T06:04:18.589" v="1661" actId="171"/>
          <ac:picMkLst>
            <pc:docMk/>
            <pc:sldMk cId="4273190339" sldId="261"/>
            <ac:picMk id="7" creationId="{43C5648D-4898-CB1A-37A8-3B29FC4B2851}"/>
          </ac:picMkLst>
        </pc:picChg>
      </pc:sldChg>
      <pc:sldChg chg="delSp modSp mod modNotesTx">
        <pc:chgData name="Rob Speekenbrink" userId="f0672352-b8e5-4aca-bc17-5a7bdeff81b1" providerId="ADAL" clId="{F3135C09-221C-A443-A022-00B5D9E5EA14}" dt="2024-05-30T11:53:06.943" v="1849" actId="20577"/>
        <pc:sldMkLst>
          <pc:docMk/>
          <pc:sldMk cId="41692124" sldId="262"/>
        </pc:sldMkLst>
        <pc:spChg chg="mod">
          <ac:chgData name="Rob Speekenbrink" userId="f0672352-b8e5-4aca-bc17-5a7bdeff81b1" providerId="ADAL" clId="{F3135C09-221C-A443-A022-00B5D9E5EA14}" dt="2024-05-30T06:04:43.730" v="1709" actId="1035"/>
          <ac:spMkLst>
            <pc:docMk/>
            <pc:sldMk cId="41692124" sldId="262"/>
            <ac:spMk id="4" creationId="{224B89FC-CFA0-73AC-69BB-05DE024ABA1A}"/>
          </ac:spMkLst>
        </pc:spChg>
        <pc:picChg chg="del">
          <ac:chgData name="Rob Speekenbrink" userId="f0672352-b8e5-4aca-bc17-5a7bdeff81b1" providerId="ADAL" clId="{F3135C09-221C-A443-A022-00B5D9E5EA14}" dt="2024-05-29T08:47:14.302" v="741" actId="478"/>
          <ac:picMkLst>
            <pc:docMk/>
            <pc:sldMk cId="41692124" sldId="262"/>
            <ac:picMk id="10" creationId="{309FD4CE-B25F-19C1-7DEE-8F17CB4866D1}"/>
          </ac:picMkLst>
        </pc:picChg>
      </pc:sldChg>
      <pc:sldChg chg="modNotesTx">
        <pc:chgData name="Rob Speekenbrink" userId="f0672352-b8e5-4aca-bc17-5a7bdeff81b1" providerId="ADAL" clId="{F3135C09-221C-A443-A022-00B5D9E5EA14}" dt="2024-05-30T11:53:40.802" v="1851" actId="20577"/>
        <pc:sldMkLst>
          <pc:docMk/>
          <pc:sldMk cId="2879991379" sldId="263"/>
        </pc:sldMkLst>
      </pc:sldChg>
      <pc:sldChg chg="modNotesTx">
        <pc:chgData name="Rob Speekenbrink" userId="f0672352-b8e5-4aca-bc17-5a7bdeff81b1" providerId="ADAL" clId="{F3135C09-221C-A443-A022-00B5D9E5EA14}" dt="2024-05-29T08:50:31.036" v="909" actId="20577"/>
        <pc:sldMkLst>
          <pc:docMk/>
          <pc:sldMk cId="1901287906" sldId="264"/>
        </pc:sldMkLst>
      </pc:sldChg>
      <pc:sldChg chg="modNotesTx">
        <pc:chgData name="Rob Speekenbrink" userId="f0672352-b8e5-4aca-bc17-5a7bdeff81b1" providerId="ADAL" clId="{F3135C09-221C-A443-A022-00B5D9E5EA14}" dt="2024-05-30T11:54:45.023" v="1860" actId="20577"/>
        <pc:sldMkLst>
          <pc:docMk/>
          <pc:sldMk cId="3606207004" sldId="265"/>
        </pc:sldMkLst>
      </pc:sldChg>
      <pc:sldChg chg="modNotesTx">
        <pc:chgData name="Rob Speekenbrink" userId="f0672352-b8e5-4aca-bc17-5a7bdeff81b1" providerId="ADAL" clId="{F3135C09-221C-A443-A022-00B5D9E5EA14}" dt="2024-05-30T07:48:38.674" v="1796" actId="20577"/>
        <pc:sldMkLst>
          <pc:docMk/>
          <pc:sldMk cId="2787695876" sldId="268"/>
        </pc:sldMkLst>
      </pc:sldChg>
      <pc:sldChg chg="modNotesTx">
        <pc:chgData name="Rob Speekenbrink" userId="f0672352-b8e5-4aca-bc17-5a7bdeff81b1" providerId="ADAL" clId="{F3135C09-221C-A443-A022-00B5D9E5EA14}" dt="2024-05-30T06:06:59.937" v="1764" actId="20577"/>
        <pc:sldMkLst>
          <pc:docMk/>
          <pc:sldMk cId="3128886186" sldId="269"/>
        </pc:sldMkLst>
      </pc:sldChg>
      <pc:sldChg chg="modNotesTx">
        <pc:chgData name="Rob Speekenbrink" userId="f0672352-b8e5-4aca-bc17-5a7bdeff81b1" providerId="ADAL" clId="{F3135C09-221C-A443-A022-00B5D9E5EA14}" dt="2024-05-30T11:57:27.785" v="1861" actId="20577"/>
        <pc:sldMkLst>
          <pc:docMk/>
          <pc:sldMk cId="2994419453" sldId="270"/>
        </pc:sldMkLst>
      </pc:sldChg>
      <pc:sldChg chg="modNotesTx">
        <pc:chgData name="Rob Speekenbrink" userId="f0672352-b8e5-4aca-bc17-5a7bdeff81b1" providerId="ADAL" clId="{F3135C09-221C-A443-A022-00B5D9E5EA14}" dt="2024-05-30T06:09:46.154" v="1789" actId="20577"/>
        <pc:sldMkLst>
          <pc:docMk/>
          <pc:sldMk cId="3070362345" sldId="271"/>
        </pc:sldMkLst>
      </pc:sldChg>
      <pc:sldChg chg="modNotes modNotesTx">
        <pc:chgData name="Rob Speekenbrink" userId="f0672352-b8e5-4aca-bc17-5a7bdeff81b1" providerId="ADAL" clId="{F3135C09-221C-A443-A022-00B5D9E5EA14}" dt="2024-05-30T07:43:29.832" v="1794" actId="20577"/>
        <pc:sldMkLst>
          <pc:docMk/>
          <pc:sldMk cId="2705260210" sldId="1470"/>
        </pc:sldMkLst>
      </pc:sldChg>
      <pc:sldChg chg="modSp mod modNotesTx">
        <pc:chgData name="Rob Speekenbrink" userId="f0672352-b8e5-4aca-bc17-5a7bdeff81b1" providerId="ADAL" clId="{F3135C09-221C-A443-A022-00B5D9E5EA14}" dt="2024-05-30T06:09:17.057" v="1787" actId="20577"/>
        <pc:sldMkLst>
          <pc:docMk/>
          <pc:sldMk cId="1162629730" sldId="1472"/>
        </pc:sldMkLst>
        <pc:picChg chg="mod">
          <ac:chgData name="Rob Speekenbrink" userId="f0672352-b8e5-4aca-bc17-5a7bdeff81b1" providerId="ADAL" clId="{F3135C09-221C-A443-A022-00B5D9E5EA14}" dt="2024-05-29T12:16:50.325" v="1506" actId="1076"/>
          <ac:picMkLst>
            <pc:docMk/>
            <pc:sldMk cId="1162629730" sldId="1472"/>
            <ac:picMk id="4" creationId="{B519B5CC-0212-CBC9-BAAD-270C54304CF2}"/>
          </ac:picMkLst>
        </pc:picChg>
      </pc:sldChg>
    </pc:docChg>
  </pc:docChgLst>
  <pc:docChgLst>
    <pc:chgData name="Carole Grootenboer" userId="01672d15-ad74-44d0-ac58-920caba8ac47" providerId="ADAL" clId="{BDC56737-7DE9-4DC2-852D-72FD3A502EE1}"/>
    <pc:docChg chg="custSel addSld delSld modSld modMainMaster">
      <pc:chgData name="Carole Grootenboer" userId="01672d15-ad74-44d0-ac58-920caba8ac47" providerId="ADAL" clId="{BDC56737-7DE9-4DC2-852D-72FD3A502EE1}" dt="2024-05-01T14:00:43.847" v="70"/>
      <pc:docMkLst>
        <pc:docMk/>
      </pc:docMkLst>
      <pc:sldChg chg="delSp modSp mod modTransition delAnim">
        <pc:chgData name="Carole Grootenboer" userId="01672d15-ad74-44d0-ac58-920caba8ac47" providerId="ADAL" clId="{BDC56737-7DE9-4DC2-852D-72FD3A502EE1}" dt="2024-05-01T14:00:43.847" v="70"/>
        <pc:sldMkLst>
          <pc:docMk/>
          <pc:sldMk cId="3127520527" sldId="256"/>
        </pc:sldMkLst>
        <pc:spChg chg="del">
          <ac:chgData name="Carole Grootenboer" userId="01672d15-ad74-44d0-ac58-920caba8ac47" providerId="ADAL" clId="{BDC56737-7DE9-4DC2-852D-72FD3A502EE1}" dt="2024-05-01T13:53:25.258" v="1" actId="478"/>
          <ac:spMkLst>
            <pc:docMk/>
            <pc:sldMk cId="3127520527" sldId="256"/>
            <ac:spMk id="4" creationId="{FB997329-C103-1B6B-3FE2-AA68B901ACBC}"/>
          </ac:spMkLst>
        </pc:spChg>
        <pc:spChg chg="del">
          <ac:chgData name="Carole Grootenboer" userId="01672d15-ad74-44d0-ac58-920caba8ac47" providerId="ADAL" clId="{BDC56737-7DE9-4DC2-852D-72FD3A502EE1}" dt="2024-05-01T13:53:26.561" v="2" actId="478"/>
          <ac:spMkLst>
            <pc:docMk/>
            <pc:sldMk cId="3127520527" sldId="256"/>
            <ac:spMk id="5" creationId="{6CDDBF22-D33A-9F94-296C-DD8420930163}"/>
          </ac:spMkLst>
        </pc:spChg>
        <pc:spChg chg="del mod">
          <ac:chgData name="Carole Grootenboer" userId="01672d15-ad74-44d0-ac58-920caba8ac47" providerId="ADAL" clId="{BDC56737-7DE9-4DC2-852D-72FD3A502EE1}" dt="2024-05-01T13:53:31.186" v="4" actId="478"/>
          <ac:spMkLst>
            <pc:docMk/>
            <pc:sldMk cId="3127520527" sldId="256"/>
            <ac:spMk id="6" creationId="{AEE965BF-2AA1-FAEB-0F56-150B35C3B2F6}"/>
          </ac:spMkLst>
        </pc:spChg>
        <pc:spChg chg="del">
          <ac:chgData name="Carole Grootenboer" userId="01672d15-ad74-44d0-ac58-920caba8ac47" providerId="ADAL" clId="{BDC56737-7DE9-4DC2-852D-72FD3A502EE1}" dt="2024-05-01T13:53:22.122" v="0" actId="478"/>
          <ac:spMkLst>
            <pc:docMk/>
            <pc:sldMk cId="3127520527" sldId="256"/>
            <ac:spMk id="7" creationId="{5F6916E4-DAF2-E906-E376-A97C6819AB32}"/>
          </ac:spMkLst>
        </pc:spChg>
        <pc:spChg chg="del">
          <ac:chgData name="Carole Grootenboer" userId="01672d15-ad74-44d0-ac58-920caba8ac47" providerId="ADAL" clId="{BDC56737-7DE9-4DC2-852D-72FD3A502EE1}" dt="2024-05-01T13:53:22.122" v="0" actId="478"/>
          <ac:spMkLst>
            <pc:docMk/>
            <pc:sldMk cId="3127520527" sldId="256"/>
            <ac:spMk id="9" creationId="{3C57D9C4-F58A-2C39-C810-0A209EF6E52E}"/>
          </ac:spMkLst>
        </pc:spChg>
        <pc:spChg chg="del">
          <ac:chgData name="Carole Grootenboer" userId="01672d15-ad74-44d0-ac58-920caba8ac47" providerId="ADAL" clId="{BDC56737-7DE9-4DC2-852D-72FD3A502EE1}" dt="2024-05-01T13:53:22.122" v="0" actId="478"/>
          <ac:spMkLst>
            <pc:docMk/>
            <pc:sldMk cId="3127520527" sldId="256"/>
            <ac:spMk id="11" creationId="{5D579B5E-42CB-A258-5127-3C501949BD13}"/>
          </ac:spMkLst>
        </pc:spChg>
      </pc:sldChg>
      <pc:sldChg chg="modSp add mod modTransition">
        <pc:chgData name="Carole Grootenboer" userId="01672d15-ad74-44d0-ac58-920caba8ac47" providerId="ADAL" clId="{BDC56737-7DE9-4DC2-852D-72FD3A502EE1}" dt="2024-05-01T14:00:43.847" v="70"/>
        <pc:sldMkLst>
          <pc:docMk/>
          <pc:sldMk cId="1130732552" sldId="257"/>
        </pc:sldMkLst>
        <pc:spChg chg="mod">
          <ac:chgData name="Carole Grootenboer" userId="01672d15-ad74-44d0-ac58-920caba8ac47" providerId="ADAL" clId="{BDC56737-7DE9-4DC2-852D-72FD3A502EE1}" dt="2024-05-01T13:54:10.368" v="26" actId="20577"/>
          <ac:spMkLst>
            <pc:docMk/>
            <pc:sldMk cId="1130732552" sldId="257"/>
            <ac:spMk id="2" creationId="{BEC6DC71-ED89-5056-E772-403FD756920E}"/>
          </ac:spMkLst>
        </pc:spChg>
      </pc:sldChg>
      <pc:sldChg chg="del">
        <pc:chgData name="Carole Grootenboer" userId="01672d15-ad74-44d0-ac58-920caba8ac47" providerId="ADAL" clId="{BDC56737-7DE9-4DC2-852D-72FD3A502EE1}" dt="2024-05-01T13:53:42.151" v="5" actId="47"/>
        <pc:sldMkLst>
          <pc:docMk/>
          <pc:sldMk cId="1929901425" sldId="257"/>
        </pc:sldMkLst>
      </pc:sldChg>
      <pc:sldChg chg="del">
        <pc:chgData name="Carole Grootenboer" userId="01672d15-ad74-44d0-ac58-920caba8ac47" providerId="ADAL" clId="{BDC56737-7DE9-4DC2-852D-72FD3A502EE1}" dt="2024-05-01T13:53:42.151" v="5" actId="47"/>
        <pc:sldMkLst>
          <pc:docMk/>
          <pc:sldMk cId="1412567759" sldId="258"/>
        </pc:sldMkLst>
      </pc:sldChg>
      <pc:sldChg chg="modSp add mod modTransition">
        <pc:chgData name="Carole Grootenboer" userId="01672d15-ad74-44d0-ac58-920caba8ac47" providerId="ADAL" clId="{BDC56737-7DE9-4DC2-852D-72FD3A502EE1}" dt="2024-05-01T14:00:43.847" v="70"/>
        <pc:sldMkLst>
          <pc:docMk/>
          <pc:sldMk cId="2115598364" sldId="258"/>
        </pc:sldMkLst>
        <pc:spChg chg="mod">
          <ac:chgData name="Carole Grootenboer" userId="01672d15-ad74-44d0-ac58-920caba8ac47" providerId="ADAL" clId="{BDC56737-7DE9-4DC2-852D-72FD3A502EE1}" dt="2024-05-01T13:54:14.954" v="28" actId="20577"/>
          <ac:spMkLst>
            <pc:docMk/>
            <pc:sldMk cId="2115598364" sldId="258"/>
            <ac:spMk id="2" creationId="{BEC6DC71-ED89-5056-E772-403FD756920E}"/>
          </ac:spMkLst>
        </pc:spChg>
      </pc:sldChg>
      <pc:sldChg chg="modSp add mod modTransition">
        <pc:chgData name="Carole Grootenboer" userId="01672d15-ad74-44d0-ac58-920caba8ac47" providerId="ADAL" clId="{BDC56737-7DE9-4DC2-852D-72FD3A502EE1}" dt="2024-05-01T14:00:43.847" v="70"/>
        <pc:sldMkLst>
          <pc:docMk/>
          <pc:sldMk cId="1494921325" sldId="259"/>
        </pc:sldMkLst>
        <pc:spChg chg="mod">
          <ac:chgData name="Carole Grootenboer" userId="01672d15-ad74-44d0-ac58-920caba8ac47" providerId="ADAL" clId="{BDC56737-7DE9-4DC2-852D-72FD3A502EE1}" dt="2024-05-01T13:54:21.063" v="32" actId="20577"/>
          <ac:spMkLst>
            <pc:docMk/>
            <pc:sldMk cId="1494921325" sldId="259"/>
            <ac:spMk id="2" creationId="{BEC6DC71-ED89-5056-E772-403FD756920E}"/>
          </ac:spMkLst>
        </pc:spChg>
      </pc:sldChg>
      <pc:sldChg chg="del">
        <pc:chgData name="Carole Grootenboer" userId="01672d15-ad74-44d0-ac58-920caba8ac47" providerId="ADAL" clId="{BDC56737-7DE9-4DC2-852D-72FD3A502EE1}" dt="2024-05-01T13:53:42.151" v="5" actId="47"/>
        <pc:sldMkLst>
          <pc:docMk/>
          <pc:sldMk cId="3399515026" sldId="259"/>
        </pc:sldMkLst>
      </pc:sldChg>
      <pc:sldChg chg="del">
        <pc:chgData name="Carole Grootenboer" userId="01672d15-ad74-44d0-ac58-920caba8ac47" providerId="ADAL" clId="{BDC56737-7DE9-4DC2-852D-72FD3A502EE1}" dt="2024-05-01T13:53:42.151" v="5" actId="47"/>
        <pc:sldMkLst>
          <pc:docMk/>
          <pc:sldMk cId="2906818314" sldId="260"/>
        </pc:sldMkLst>
      </pc:sldChg>
      <pc:sldChg chg="modSp add mod modTransition">
        <pc:chgData name="Carole Grootenboer" userId="01672d15-ad74-44d0-ac58-920caba8ac47" providerId="ADAL" clId="{BDC56737-7DE9-4DC2-852D-72FD3A502EE1}" dt="2024-05-01T14:00:43.847" v="70"/>
        <pc:sldMkLst>
          <pc:docMk/>
          <pc:sldMk cId="3332375632" sldId="260"/>
        </pc:sldMkLst>
        <pc:spChg chg="mod">
          <ac:chgData name="Carole Grootenboer" userId="01672d15-ad74-44d0-ac58-920caba8ac47" providerId="ADAL" clId="{BDC56737-7DE9-4DC2-852D-72FD3A502EE1}" dt="2024-05-01T13:54:24.605" v="34" actId="20577"/>
          <ac:spMkLst>
            <pc:docMk/>
            <pc:sldMk cId="3332375632" sldId="260"/>
            <ac:spMk id="2" creationId="{BEC6DC71-ED89-5056-E772-403FD756920E}"/>
          </ac:spMkLst>
        </pc:spChg>
      </pc:sldChg>
      <pc:sldChg chg="del">
        <pc:chgData name="Carole Grootenboer" userId="01672d15-ad74-44d0-ac58-920caba8ac47" providerId="ADAL" clId="{BDC56737-7DE9-4DC2-852D-72FD3A502EE1}" dt="2024-05-01T13:53:42.151" v="5" actId="47"/>
        <pc:sldMkLst>
          <pc:docMk/>
          <pc:sldMk cId="3355034834" sldId="261"/>
        </pc:sldMkLst>
      </pc:sldChg>
      <pc:sldChg chg="modSp add mod modTransition">
        <pc:chgData name="Carole Grootenboer" userId="01672d15-ad74-44d0-ac58-920caba8ac47" providerId="ADAL" clId="{BDC56737-7DE9-4DC2-852D-72FD3A502EE1}" dt="2024-05-01T14:00:43.847" v="70"/>
        <pc:sldMkLst>
          <pc:docMk/>
          <pc:sldMk cId="4273190339" sldId="261"/>
        </pc:sldMkLst>
        <pc:spChg chg="mod">
          <ac:chgData name="Carole Grootenboer" userId="01672d15-ad74-44d0-ac58-920caba8ac47" providerId="ADAL" clId="{BDC56737-7DE9-4DC2-852D-72FD3A502EE1}" dt="2024-05-01T13:54:30.589" v="36" actId="20577"/>
          <ac:spMkLst>
            <pc:docMk/>
            <pc:sldMk cId="4273190339" sldId="261"/>
            <ac:spMk id="2" creationId="{BEC6DC71-ED89-5056-E772-403FD756920E}"/>
          </ac:spMkLst>
        </pc:spChg>
      </pc:sldChg>
      <pc:sldChg chg="modSp add mod modTransition">
        <pc:chgData name="Carole Grootenboer" userId="01672d15-ad74-44d0-ac58-920caba8ac47" providerId="ADAL" clId="{BDC56737-7DE9-4DC2-852D-72FD3A502EE1}" dt="2024-05-01T14:00:43.847" v="70"/>
        <pc:sldMkLst>
          <pc:docMk/>
          <pc:sldMk cId="41692124" sldId="262"/>
        </pc:sldMkLst>
        <pc:spChg chg="mod">
          <ac:chgData name="Carole Grootenboer" userId="01672d15-ad74-44d0-ac58-920caba8ac47" providerId="ADAL" clId="{BDC56737-7DE9-4DC2-852D-72FD3A502EE1}" dt="2024-05-01T13:54:37.495" v="38" actId="20577"/>
          <ac:spMkLst>
            <pc:docMk/>
            <pc:sldMk cId="41692124" sldId="262"/>
            <ac:spMk id="2" creationId="{BEC6DC71-ED89-5056-E772-403FD756920E}"/>
          </ac:spMkLst>
        </pc:spChg>
      </pc:sldChg>
      <pc:sldChg chg="del">
        <pc:chgData name="Carole Grootenboer" userId="01672d15-ad74-44d0-ac58-920caba8ac47" providerId="ADAL" clId="{BDC56737-7DE9-4DC2-852D-72FD3A502EE1}" dt="2024-05-01T13:53:42.151" v="5" actId="47"/>
        <pc:sldMkLst>
          <pc:docMk/>
          <pc:sldMk cId="786403986" sldId="262"/>
        </pc:sldMkLst>
      </pc:sldChg>
      <pc:sldChg chg="modSp add mod modTransition">
        <pc:chgData name="Carole Grootenboer" userId="01672d15-ad74-44d0-ac58-920caba8ac47" providerId="ADAL" clId="{BDC56737-7DE9-4DC2-852D-72FD3A502EE1}" dt="2024-05-01T14:00:43.847" v="70"/>
        <pc:sldMkLst>
          <pc:docMk/>
          <pc:sldMk cId="2879991379" sldId="263"/>
        </pc:sldMkLst>
        <pc:spChg chg="mod">
          <ac:chgData name="Carole Grootenboer" userId="01672d15-ad74-44d0-ac58-920caba8ac47" providerId="ADAL" clId="{BDC56737-7DE9-4DC2-852D-72FD3A502EE1}" dt="2024-05-01T13:54:42.627" v="40" actId="20577"/>
          <ac:spMkLst>
            <pc:docMk/>
            <pc:sldMk cId="2879991379" sldId="263"/>
            <ac:spMk id="2" creationId="{BEC6DC71-ED89-5056-E772-403FD756920E}"/>
          </ac:spMkLst>
        </pc:spChg>
      </pc:sldChg>
      <pc:sldChg chg="del">
        <pc:chgData name="Carole Grootenboer" userId="01672d15-ad74-44d0-ac58-920caba8ac47" providerId="ADAL" clId="{BDC56737-7DE9-4DC2-852D-72FD3A502EE1}" dt="2024-05-01T13:53:42.151" v="5" actId="47"/>
        <pc:sldMkLst>
          <pc:docMk/>
          <pc:sldMk cId="3870923461" sldId="263"/>
        </pc:sldMkLst>
      </pc:sldChg>
      <pc:sldChg chg="modSp add mod modTransition">
        <pc:chgData name="Carole Grootenboer" userId="01672d15-ad74-44d0-ac58-920caba8ac47" providerId="ADAL" clId="{BDC56737-7DE9-4DC2-852D-72FD3A502EE1}" dt="2024-05-01T14:00:43.847" v="70"/>
        <pc:sldMkLst>
          <pc:docMk/>
          <pc:sldMk cId="1901287906" sldId="264"/>
        </pc:sldMkLst>
        <pc:spChg chg="mod">
          <ac:chgData name="Carole Grootenboer" userId="01672d15-ad74-44d0-ac58-920caba8ac47" providerId="ADAL" clId="{BDC56737-7DE9-4DC2-852D-72FD3A502EE1}" dt="2024-05-01T13:54:46.912" v="42" actId="20577"/>
          <ac:spMkLst>
            <pc:docMk/>
            <pc:sldMk cId="1901287906" sldId="264"/>
            <ac:spMk id="2" creationId="{BEC6DC71-ED89-5056-E772-403FD756920E}"/>
          </ac:spMkLst>
        </pc:spChg>
      </pc:sldChg>
      <pc:sldChg chg="del">
        <pc:chgData name="Carole Grootenboer" userId="01672d15-ad74-44d0-ac58-920caba8ac47" providerId="ADAL" clId="{BDC56737-7DE9-4DC2-852D-72FD3A502EE1}" dt="2024-05-01T13:53:42.151" v="5" actId="47"/>
        <pc:sldMkLst>
          <pc:docMk/>
          <pc:sldMk cId="1944110825" sldId="264"/>
        </pc:sldMkLst>
      </pc:sldChg>
      <pc:sldChg chg="del">
        <pc:chgData name="Carole Grootenboer" userId="01672d15-ad74-44d0-ac58-920caba8ac47" providerId="ADAL" clId="{BDC56737-7DE9-4DC2-852D-72FD3A502EE1}" dt="2024-05-01T13:53:42.151" v="5" actId="47"/>
        <pc:sldMkLst>
          <pc:docMk/>
          <pc:sldMk cId="1632193360" sldId="265"/>
        </pc:sldMkLst>
      </pc:sldChg>
      <pc:sldChg chg="modSp add mod modTransition">
        <pc:chgData name="Carole Grootenboer" userId="01672d15-ad74-44d0-ac58-920caba8ac47" providerId="ADAL" clId="{BDC56737-7DE9-4DC2-852D-72FD3A502EE1}" dt="2024-05-01T14:00:43.847" v="70"/>
        <pc:sldMkLst>
          <pc:docMk/>
          <pc:sldMk cId="3606207004" sldId="265"/>
        </pc:sldMkLst>
        <pc:spChg chg="mod">
          <ac:chgData name="Carole Grootenboer" userId="01672d15-ad74-44d0-ac58-920caba8ac47" providerId="ADAL" clId="{BDC56737-7DE9-4DC2-852D-72FD3A502EE1}" dt="2024-05-01T13:54:50.801" v="43" actId="20577"/>
          <ac:spMkLst>
            <pc:docMk/>
            <pc:sldMk cId="3606207004" sldId="265"/>
            <ac:spMk id="2" creationId="{BEC6DC71-ED89-5056-E772-403FD756920E}"/>
          </ac:spMkLst>
        </pc:spChg>
      </pc:sldChg>
      <pc:sldChg chg="del">
        <pc:chgData name="Carole Grootenboer" userId="01672d15-ad74-44d0-ac58-920caba8ac47" providerId="ADAL" clId="{BDC56737-7DE9-4DC2-852D-72FD3A502EE1}" dt="2024-05-01T13:53:42.151" v="5" actId="47"/>
        <pc:sldMkLst>
          <pc:docMk/>
          <pc:sldMk cId="2151789978" sldId="266"/>
        </pc:sldMkLst>
      </pc:sldChg>
      <pc:sldChg chg="modSp add mod modTransition">
        <pc:chgData name="Carole Grootenboer" userId="01672d15-ad74-44d0-ac58-920caba8ac47" providerId="ADAL" clId="{BDC56737-7DE9-4DC2-852D-72FD3A502EE1}" dt="2024-05-01T14:00:43.847" v="70"/>
        <pc:sldMkLst>
          <pc:docMk/>
          <pc:sldMk cId="4188002215" sldId="266"/>
        </pc:sldMkLst>
        <pc:spChg chg="mod">
          <ac:chgData name="Carole Grootenboer" userId="01672d15-ad74-44d0-ac58-920caba8ac47" providerId="ADAL" clId="{BDC56737-7DE9-4DC2-852D-72FD3A502EE1}" dt="2024-05-01T13:54:54.002" v="44" actId="20577"/>
          <ac:spMkLst>
            <pc:docMk/>
            <pc:sldMk cId="4188002215" sldId="266"/>
            <ac:spMk id="2" creationId="{BEC6DC71-ED89-5056-E772-403FD756920E}"/>
          </ac:spMkLst>
        </pc:spChg>
      </pc:sldChg>
      <pc:sldChg chg="del">
        <pc:chgData name="Carole Grootenboer" userId="01672d15-ad74-44d0-ac58-920caba8ac47" providerId="ADAL" clId="{BDC56737-7DE9-4DC2-852D-72FD3A502EE1}" dt="2024-05-01T13:53:42.151" v="5" actId="47"/>
        <pc:sldMkLst>
          <pc:docMk/>
          <pc:sldMk cId="3418798992" sldId="267"/>
        </pc:sldMkLst>
      </pc:sldChg>
      <pc:sldChg chg="modSp add mod modTransition">
        <pc:chgData name="Carole Grootenboer" userId="01672d15-ad74-44d0-ac58-920caba8ac47" providerId="ADAL" clId="{BDC56737-7DE9-4DC2-852D-72FD3A502EE1}" dt="2024-05-01T14:00:43.847" v="70"/>
        <pc:sldMkLst>
          <pc:docMk/>
          <pc:sldMk cId="3695984335" sldId="267"/>
        </pc:sldMkLst>
        <pc:spChg chg="mod">
          <ac:chgData name="Carole Grootenboer" userId="01672d15-ad74-44d0-ac58-920caba8ac47" providerId="ADAL" clId="{BDC56737-7DE9-4DC2-852D-72FD3A502EE1}" dt="2024-05-01T13:54:57.966" v="45" actId="20577"/>
          <ac:spMkLst>
            <pc:docMk/>
            <pc:sldMk cId="3695984335" sldId="267"/>
            <ac:spMk id="2" creationId="{BEC6DC71-ED89-5056-E772-403FD756920E}"/>
          </ac:spMkLst>
        </pc:spChg>
      </pc:sldChg>
      <pc:sldChg chg="del">
        <pc:chgData name="Carole Grootenboer" userId="01672d15-ad74-44d0-ac58-920caba8ac47" providerId="ADAL" clId="{BDC56737-7DE9-4DC2-852D-72FD3A502EE1}" dt="2024-05-01T13:53:42.151" v="5" actId="47"/>
        <pc:sldMkLst>
          <pc:docMk/>
          <pc:sldMk cId="1794419721" sldId="268"/>
        </pc:sldMkLst>
      </pc:sldChg>
      <pc:sldChg chg="modSp add mod modTransition">
        <pc:chgData name="Carole Grootenboer" userId="01672d15-ad74-44d0-ac58-920caba8ac47" providerId="ADAL" clId="{BDC56737-7DE9-4DC2-852D-72FD3A502EE1}" dt="2024-05-01T14:00:43.847" v="70"/>
        <pc:sldMkLst>
          <pc:docMk/>
          <pc:sldMk cId="2787695876" sldId="268"/>
        </pc:sldMkLst>
        <pc:spChg chg="mod">
          <ac:chgData name="Carole Grootenboer" userId="01672d15-ad74-44d0-ac58-920caba8ac47" providerId="ADAL" clId="{BDC56737-7DE9-4DC2-852D-72FD3A502EE1}" dt="2024-05-01T13:55:01.639" v="46" actId="20577"/>
          <ac:spMkLst>
            <pc:docMk/>
            <pc:sldMk cId="2787695876" sldId="268"/>
            <ac:spMk id="2" creationId="{BEC6DC71-ED89-5056-E772-403FD756920E}"/>
          </ac:spMkLst>
        </pc:spChg>
      </pc:sldChg>
      <pc:sldChg chg="del">
        <pc:chgData name="Carole Grootenboer" userId="01672d15-ad74-44d0-ac58-920caba8ac47" providerId="ADAL" clId="{BDC56737-7DE9-4DC2-852D-72FD3A502EE1}" dt="2024-05-01T13:53:42.151" v="5" actId="47"/>
        <pc:sldMkLst>
          <pc:docMk/>
          <pc:sldMk cId="2938073399" sldId="269"/>
        </pc:sldMkLst>
      </pc:sldChg>
      <pc:sldChg chg="modSp add mod modTransition">
        <pc:chgData name="Carole Grootenboer" userId="01672d15-ad74-44d0-ac58-920caba8ac47" providerId="ADAL" clId="{BDC56737-7DE9-4DC2-852D-72FD3A502EE1}" dt="2024-05-01T14:00:43.847" v="70"/>
        <pc:sldMkLst>
          <pc:docMk/>
          <pc:sldMk cId="3128886186" sldId="269"/>
        </pc:sldMkLst>
        <pc:spChg chg="mod">
          <ac:chgData name="Carole Grootenboer" userId="01672d15-ad74-44d0-ac58-920caba8ac47" providerId="ADAL" clId="{BDC56737-7DE9-4DC2-852D-72FD3A502EE1}" dt="2024-05-01T13:55:08.799" v="47" actId="20577"/>
          <ac:spMkLst>
            <pc:docMk/>
            <pc:sldMk cId="3128886186" sldId="269"/>
            <ac:spMk id="2" creationId="{BEC6DC71-ED89-5056-E772-403FD756920E}"/>
          </ac:spMkLst>
        </pc:spChg>
      </pc:sldChg>
      <pc:sldChg chg="del">
        <pc:chgData name="Carole Grootenboer" userId="01672d15-ad74-44d0-ac58-920caba8ac47" providerId="ADAL" clId="{BDC56737-7DE9-4DC2-852D-72FD3A502EE1}" dt="2024-05-01T13:53:42.151" v="5" actId="47"/>
        <pc:sldMkLst>
          <pc:docMk/>
          <pc:sldMk cId="2706737884" sldId="270"/>
        </pc:sldMkLst>
      </pc:sldChg>
      <pc:sldChg chg="modSp add mod modTransition">
        <pc:chgData name="Carole Grootenboer" userId="01672d15-ad74-44d0-ac58-920caba8ac47" providerId="ADAL" clId="{BDC56737-7DE9-4DC2-852D-72FD3A502EE1}" dt="2024-05-01T14:00:43.847" v="70"/>
        <pc:sldMkLst>
          <pc:docMk/>
          <pc:sldMk cId="2994419453" sldId="270"/>
        </pc:sldMkLst>
        <pc:spChg chg="mod">
          <ac:chgData name="Carole Grootenboer" userId="01672d15-ad74-44d0-ac58-920caba8ac47" providerId="ADAL" clId="{BDC56737-7DE9-4DC2-852D-72FD3A502EE1}" dt="2024-05-01T13:55:12.697" v="48" actId="20577"/>
          <ac:spMkLst>
            <pc:docMk/>
            <pc:sldMk cId="2994419453" sldId="270"/>
            <ac:spMk id="2" creationId="{BEC6DC71-ED89-5056-E772-403FD756920E}"/>
          </ac:spMkLst>
        </pc:spChg>
      </pc:sldChg>
      <pc:sldChg chg="modSp add mod modTransition">
        <pc:chgData name="Carole Grootenboer" userId="01672d15-ad74-44d0-ac58-920caba8ac47" providerId="ADAL" clId="{BDC56737-7DE9-4DC2-852D-72FD3A502EE1}" dt="2024-05-01T14:00:43.847" v="70"/>
        <pc:sldMkLst>
          <pc:docMk/>
          <pc:sldMk cId="3070362345" sldId="271"/>
        </pc:sldMkLst>
        <pc:spChg chg="mod">
          <ac:chgData name="Carole Grootenboer" userId="01672d15-ad74-44d0-ac58-920caba8ac47" providerId="ADAL" clId="{BDC56737-7DE9-4DC2-852D-72FD3A502EE1}" dt="2024-05-01T13:55:16.519" v="49" actId="20577"/>
          <ac:spMkLst>
            <pc:docMk/>
            <pc:sldMk cId="3070362345" sldId="271"/>
            <ac:spMk id="2" creationId="{BEC6DC71-ED89-5056-E772-403FD756920E}"/>
          </ac:spMkLst>
        </pc:spChg>
      </pc:sldChg>
      <pc:sldChg chg="del">
        <pc:chgData name="Carole Grootenboer" userId="01672d15-ad74-44d0-ac58-920caba8ac47" providerId="ADAL" clId="{BDC56737-7DE9-4DC2-852D-72FD3A502EE1}" dt="2024-05-01T13:53:42.151" v="5" actId="47"/>
        <pc:sldMkLst>
          <pc:docMk/>
          <pc:sldMk cId="3796166676" sldId="271"/>
        </pc:sldMkLst>
      </pc:sldChg>
      <pc:sldChg chg="del">
        <pc:chgData name="Carole Grootenboer" userId="01672d15-ad74-44d0-ac58-920caba8ac47" providerId="ADAL" clId="{BDC56737-7DE9-4DC2-852D-72FD3A502EE1}" dt="2024-05-01T13:53:42.151" v="5" actId="47"/>
        <pc:sldMkLst>
          <pc:docMk/>
          <pc:sldMk cId="646465635" sldId="272"/>
        </pc:sldMkLst>
      </pc:sldChg>
      <pc:sldChg chg="modSp add mod modTransition">
        <pc:chgData name="Carole Grootenboer" userId="01672d15-ad74-44d0-ac58-920caba8ac47" providerId="ADAL" clId="{BDC56737-7DE9-4DC2-852D-72FD3A502EE1}" dt="2024-05-01T14:00:43.847" v="70"/>
        <pc:sldMkLst>
          <pc:docMk/>
          <pc:sldMk cId="4253077102" sldId="272"/>
        </pc:sldMkLst>
        <pc:spChg chg="mod">
          <ac:chgData name="Carole Grootenboer" userId="01672d15-ad74-44d0-ac58-920caba8ac47" providerId="ADAL" clId="{BDC56737-7DE9-4DC2-852D-72FD3A502EE1}" dt="2024-05-01T13:55:19.945" v="50" actId="20577"/>
          <ac:spMkLst>
            <pc:docMk/>
            <pc:sldMk cId="4253077102" sldId="272"/>
            <ac:spMk id="2" creationId="{BEC6DC71-ED89-5056-E772-403FD756920E}"/>
          </ac:spMkLst>
        </pc:spChg>
      </pc:sldChg>
      <pc:sldChg chg="del">
        <pc:chgData name="Carole Grootenboer" userId="01672d15-ad74-44d0-ac58-920caba8ac47" providerId="ADAL" clId="{BDC56737-7DE9-4DC2-852D-72FD3A502EE1}" dt="2024-05-01T13:53:42.151" v="5" actId="47"/>
        <pc:sldMkLst>
          <pc:docMk/>
          <pc:sldMk cId="787230277" sldId="273"/>
        </pc:sldMkLst>
      </pc:sldChg>
      <pc:sldChg chg="modSp add mod modTransition">
        <pc:chgData name="Carole Grootenboer" userId="01672d15-ad74-44d0-ac58-920caba8ac47" providerId="ADAL" clId="{BDC56737-7DE9-4DC2-852D-72FD3A502EE1}" dt="2024-05-01T14:00:43.847" v="70"/>
        <pc:sldMkLst>
          <pc:docMk/>
          <pc:sldMk cId="2478896935" sldId="273"/>
        </pc:sldMkLst>
        <pc:spChg chg="mod">
          <ac:chgData name="Carole Grootenboer" userId="01672d15-ad74-44d0-ac58-920caba8ac47" providerId="ADAL" clId="{BDC56737-7DE9-4DC2-852D-72FD3A502EE1}" dt="2024-05-01T13:55:23.470" v="51" actId="20577"/>
          <ac:spMkLst>
            <pc:docMk/>
            <pc:sldMk cId="2478896935" sldId="273"/>
            <ac:spMk id="2" creationId="{BEC6DC71-ED89-5056-E772-403FD756920E}"/>
          </ac:spMkLst>
        </pc:spChg>
      </pc:sldChg>
      <pc:sldChg chg="del">
        <pc:chgData name="Carole Grootenboer" userId="01672d15-ad74-44d0-ac58-920caba8ac47" providerId="ADAL" clId="{BDC56737-7DE9-4DC2-852D-72FD3A502EE1}" dt="2024-05-01T13:53:42.151" v="5" actId="47"/>
        <pc:sldMkLst>
          <pc:docMk/>
          <pc:sldMk cId="556302686" sldId="274"/>
        </pc:sldMkLst>
      </pc:sldChg>
      <pc:sldChg chg="modSp add mod modTransition">
        <pc:chgData name="Carole Grootenboer" userId="01672d15-ad74-44d0-ac58-920caba8ac47" providerId="ADAL" clId="{BDC56737-7DE9-4DC2-852D-72FD3A502EE1}" dt="2024-05-01T14:00:43.847" v="70"/>
        <pc:sldMkLst>
          <pc:docMk/>
          <pc:sldMk cId="1658478159" sldId="274"/>
        </pc:sldMkLst>
        <pc:spChg chg="mod">
          <ac:chgData name="Carole Grootenboer" userId="01672d15-ad74-44d0-ac58-920caba8ac47" providerId="ADAL" clId="{BDC56737-7DE9-4DC2-852D-72FD3A502EE1}" dt="2024-05-01T13:55:27.410" v="52" actId="20577"/>
          <ac:spMkLst>
            <pc:docMk/>
            <pc:sldMk cId="1658478159" sldId="274"/>
            <ac:spMk id="2" creationId="{BEC6DC71-ED89-5056-E772-403FD756920E}"/>
          </ac:spMkLst>
        </pc:spChg>
      </pc:sldChg>
      <pc:sldChg chg="del">
        <pc:chgData name="Carole Grootenboer" userId="01672d15-ad74-44d0-ac58-920caba8ac47" providerId="ADAL" clId="{BDC56737-7DE9-4DC2-852D-72FD3A502EE1}" dt="2024-05-01T13:53:42.151" v="5" actId="47"/>
        <pc:sldMkLst>
          <pc:docMk/>
          <pc:sldMk cId="2755318825" sldId="275"/>
        </pc:sldMkLst>
      </pc:sldChg>
      <pc:sldChg chg="modSp add mod modTransition">
        <pc:chgData name="Carole Grootenboer" userId="01672d15-ad74-44d0-ac58-920caba8ac47" providerId="ADAL" clId="{BDC56737-7DE9-4DC2-852D-72FD3A502EE1}" dt="2024-05-01T14:00:43.847" v="70"/>
        <pc:sldMkLst>
          <pc:docMk/>
          <pc:sldMk cId="3549027249" sldId="275"/>
        </pc:sldMkLst>
        <pc:spChg chg="mod">
          <ac:chgData name="Carole Grootenboer" userId="01672d15-ad74-44d0-ac58-920caba8ac47" providerId="ADAL" clId="{BDC56737-7DE9-4DC2-852D-72FD3A502EE1}" dt="2024-05-01T13:55:30.802" v="55" actId="20577"/>
          <ac:spMkLst>
            <pc:docMk/>
            <pc:sldMk cId="3549027249" sldId="275"/>
            <ac:spMk id="2" creationId="{BEC6DC71-ED89-5056-E772-403FD756920E}"/>
          </ac:spMkLst>
        </pc:spChg>
      </pc:sldChg>
      <pc:sldMasterChg chg="modTransition modSldLayout">
        <pc:chgData name="Carole Grootenboer" userId="01672d15-ad74-44d0-ac58-920caba8ac47" providerId="ADAL" clId="{BDC56737-7DE9-4DC2-852D-72FD3A502EE1}" dt="2024-05-01T14:00:43.847" v="70"/>
        <pc:sldMasterMkLst>
          <pc:docMk/>
          <pc:sldMasterMk cId="3880713184" sldId="2147483648"/>
        </pc:sldMasterMkLst>
        <pc:sldLayoutChg chg="modTransition">
          <pc:chgData name="Carole Grootenboer" userId="01672d15-ad74-44d0-ac58-920caba8ac47" providerId="ADAL" clId="{BDC56737-7DE9-4DC2-852D-72FD3A502EE1}" dt="2024-05-01T14:00:43.847" v="70"/>
          <pc:sldLayoutMkLst>
            <pc:docMk/>
            <pc:sldMasterMk cId="3880713184" sldId="2147483648"/>
            <pc:sldLayoutMk cId="1079187934" sldId="2147483649"/>
          </pc:sldLayoutMkLst>
        </pc:sldLayoutChg>
        <pc:sldLayoutChg chg="modTransition">
          <pc:chgData name="Carole Grootenboer" userId="01672d15-ad74-44d0-ac58-920caba8ac47" providerId="ADAL" clId="{BDC56737-7DE9-4DC2-852D-72FD3A502EE1}" dt="2024-05-01T14:00:43.847" v="70"/>
          <pc:sldLayoutMkLst>
            <pc:docMk/>
            <pc:sldMasterMk cId="3880713184" sldId="2147483648"/>
            <pc:sldLayoutMk cId="3741467893" sldId="2147483650"/>
          </pc:sldLayoutMkLst>
        </pc:sldLayoutChg>
        <pc:sldLayoutChg chg="modTransition">
          <pc:chgData name="Carole Grootenboer" userId="01672d15-ad74-44d0-ac58-920caba8ac47" providerId="ADAL" clId="{BDC56737-7DE9-4DC2-852D-72FD3A502EE1}" dt="2024-05-01T14:00:43.847" v="70"/>
          <pc:sldLayoutMkLst>
            <pc:docMk/>
            <pc:sldMasterMk cId="3880713184" sldId="2147483648"/>
            <pc:sldLayoutMk cId="3238887378" sldId="2147483651"/>
          </pc:sldLayoutMkLst>
        </pc:sldLayoutChg>
        <pc:sldLayoutChg chg="modTransition">
          <pc:chgData name="Carole Grootenboer" userId="01672d15-ad74-44d0-ac58-920caba8ac47" providerId="ADAL" clId="{BDC56737-7DE9-4DC2-852D-72FD3A502EE1}" dt="2024-05-01T14:00:43.847" v="70"/>
          <pc:sldLayoutMkLst>
            <pc:docMk/>
            <pc:sldMasterMk cId="3880713184" sldId="2147483648"/>
            <pc:sldLayoutMk cId="3748367267" sldId="2147483652"/>
          </pc:sldLayoutMkLst>
        </pc:sldLayoutChg>
        <pc:sldLayoutChg chg="modTransition">
          <pc:chgData name="Carole Grootenboer" userId="01672d15-ad74-44d0-ac58-920caba8ac47" providerId="ADAL" clId="{BDC56737-7DE9-4DC2-852D-72FD3A502EE1}" dt="2024-05-01T14:00:43.847" v="70"/>
          <pc:sldLayoutMkLst>
            <pc:docMk/>
            <pc:sldMasterMk cId="3880713184" sldId="2147483648"/>
            <pc:sldLayoutMk cId="3463523586" sldId="2147483653"/>
          </pc:sldLayoutMkLst>
        </pc:sldLayoutChg>
        <pc:sldLayoutChg chg="modTransition">
          <pc:chgData name="Carole Grootenboer" userId="01672d15-ad74-44d0-ac58-920caba8ac47" providerId="ADAL" clId="{BDC56737-7DE9-4DC2-852D-72FD3A502EE1}" dt="2024-05-01T14:00:43.847" v="70"/>
          <pc:sldLayoutMkLst>
            <pc:docMk/>
            <pc:sldMasterMk cId="3880713184" sldId="2147483648"/>
            <pc:sldLayoutMk cId="855023523" sldId="2147483654"/>
          </pc:sldLayoutMkLst>
        </pc:sldLayoutChg>
        <pc:sldLayoutChg chg="modTransition">
          <pc:chgData name="Carole Grootenboer" userId="01672d15-ad74-44d0-ac58-920caba8ac47" providerId="ADAL" clId="{BDC56737-7DE9-4DC2-852D-72FD3A502EE1}" dt="2024-05-01T14:00:43.847" v="70"/>
          <pc:sldLayoutMkLst>
            <pc:docMk/>
            <pc:sldMasterMk cId="3880713184" sldId="2147483648"/>
            <pc:sldLayoutMk cId="2051140322" sldId="2147483655"/>
          </pc:sldLayoutMkLst>
        </pc:sldLayoutChg>
        <pc:sldLayoutChg chg="modTransition">
          <pc:chgData name="Carole Grootenboer" userId="01672d15-ad74-44d0-ac58-920caba8ac47" providerId="ADAL" clId="{BDC56737-7DE9-4DC2-852D-72FD3A502EE1}" dt="2024-05-01T14:00:43.847" v="70"/>
          <pc:sldLayoutMkLst>
            <pc:docMk/>
            <pc:sldMasterMk cId="3880713184" sldId="2147483648"/>
            <pc:sldLayoutMk cId="2228656740" sldId="2147483656"/>
          </pc:sldLayoutMkLst>
        </pc:sldLayoutChg>
        <pc:sldLayoutChg chg="modTransition">
          <pc:chgData name="Carole Grootenboer" userId="01672d15-ad74-44d0-ac58-920caba8ac47" providerId="ADAL" clId="{BDC56737-7DE9-4DC2-852D-72FD3A502EE1}" dt="2024-05-01T14:00:43.847" v="70"/>
          <pc:sldLayoutMkLst>
            <pc:docMk/>
            <pc:sldMasterMk cId="3880713184" sldId="2147483648"/>
            <pc:sldLayoutMk cId="1906718989" sldId="2147483657"/>
          </pc:sldLayoutMkLst>
        </pc:sldLayoutChg>
        <pc:sldLayoutChg chg="modTransition">
          <pc:chgData name="Carole Grootenboer" userId="01672d15-ad74-44d0-ac58-920caba8ac47" providerId="ADAL" clId="{BDC56737-7DE9-4DC2-852D-72FD3A502EE1}" dt="2024-05-01T14:00:43.847" v="70"/>
          <pc:sldLayoutMkLst>
            <pc:docMk/>
            <pc:sldMasterMk cId="3880713184" sldId="2147483648"/>
            <pc:sldLayoutMk cId="3395222323" sldId="2147483658"/>
          </pc:sldLayoutMkLst>
        </pc:sldLayoutChg>
        <pc:sldLayoutChg chg="modTransition">
          <pc:chgData name="Carole Grootenboer" userId="01672d15-ad74-44d0-ac58-920caba8ac47" providerId="ADAL" clId="{BDC56737-7DE9-4DC2-852D-72FD3A502EE1}" dt="2024-05-01T14:00:43.847" v="70"/>
          <pc:sldLayoutMkLst>
            <pc:docMk/>
            <pc:sldMasterMk cId="3880713184" sldId="2147483648"/>
            <pc:sldLayoutMk cId="136436768" sldId="2147483659"/>
          </pc:sldLayoutMkLst>
        </pc:sldLayoutChg>
      </pc:sldMasterChg>
    </pc:docChg>
  </pc:docChgLst>
  <pc:docChgLst>
    <pc:chgData name="Sanne Tonkens" userId="c82caf79-9d79-4843-9d81-c595a891547a" providerId="ADAL" clId="{3F8AB3F6-BA81-D048-8A24-A943A78EC152}"/>
    <pc:docChg chg="undo custSel addSld delSld modSld sldOrd">
      <pc:chgData name="Sanne Tonkens" userId="c82caf79-9d79-4843-9d81-c595a891547a" providerId="ADAL" clId="{3F8AB3F6-BA81-D048-8A24-A943A78EC152}" dt="2024-05-29T10:03:36.225" v="3512" actId="20577"/>
      <pc:docMkLst>
        <pc:docMk/>
      </pc:docMkLst>
      <pc:sldChg chg="addSp delSp modSp mod delAnim modAnim addCm modNotesTx">
        <pc:chgData name="Sanne Tonkens" userId="c82caf79-9d79-4843-9d81-c595a891547a" providerId="ADAL" clId="{3F8AB3F6-BA81-D048-8A24-A943A78EC152}" dt="2024-05-29T09:15:49.567" v="2184" actId="20577"/>
        <pc:sldMkLst>
          <pc:docMk/>
          <pc:sldMk cId="3127520527" sldId="256"/>
        </pc:sldMkLst>
        <pc:picChg chg="add del mod">
          <ac:chgData name="Sanne Tonkens" userId="c82caf79-9d79-4843-9d81-c595a891547a" providerId="ADAL" clId="{3F8AB3F6-BA81-D048-8A24-A943A78EC152}" dt="2024-05-22T12:32:48.589" v="496" actId="478"/>
          <ac:picMkLst>
            <pc:docMk/>
            <pc:sldMk cId="3127520527" sldId="256"/>
            <ac:picMk id="4" creationId="{9BF9FFC9-7050-5FAE-5022-EE089B594459}"/>
          </ac:picMkLst>
        </pc:picChg>
        <pc:picChg chg="add mod">
          <ac:chgData name="Sanne Tonkens" userId="c82caf79-9d79-4843-9d81-c595a891547a" providerId="ADAL" clId="{3F8AB3F6-BA81-D048-8A24-A943A78EC152}" dt="2024-05-22T12:33:19.974" v="497"/>
          <ac:picMkLst>
            <pc:docMk/>
            <pc:sldMk cId="3127520527" sldId="256"/>
            <ac:picMk id="5" creationId="{FB1D0FC2-BA4E-8862-E06D-0874F66B9984}"/>
          </ac:picMkLst>
        </pc:picChg>
        <pc:extLst>
          <p:ext xmlns:p="http://schemas.openxmlformats.org/presentationml/2006/main" uri="{D6D511B9-2390-475A-947B-AFAB55BFBCF1}">
            <pc226:cmChg xmlns:pc226="http://schemas.microsoft.com/office/powerpoint/2022/06/main/command" chg="add">
              <pc226:chgData name="Sanne Tonkens" userId="c82caf79-9d79-4843-9d81-c595a891547a" providerId="ADAL" clId="{3F8AB3F6-BA81-D048-8A24-A943A78EC152}" dt="2024-05-22T12:19:17.734" v="495"/>
              <pc2:cmMkLst xmlns:pc2="http://schemas.microsoft.com/office/powerpoint/2019/9/main/command">
                <pc:docMk/>
                <pc:sldMk cId="3127520527" sldId="256"/>
                <pc2:cmMk id="{3433E9C7-3D74-CF4E-B882-7A9E3A22A460}"/>
              </pc2:cmMkLst>
            </pc226:cmChg>
          </p:ext>
        </pc:extLst>
      </pc:sldChg>
      <pc:sldChg chg="addSp delSp modSp mod addCm modCm modNotesTx">
        <pc:chgData name="Sanne Tonkens" userId="c82caf79-9d79-4843-9d81-c595a891547a" providerId="ADAL" clId="{3F8AB3F6-BA81-D048-8A24-A943A78EC152}" dt="2024-05-29T08:47:32.622" v="2158" actId="478"/>
        <pc:sldMkLst>
          <pc:docMk/>
          <pc:sldMk cId="1130732552" sldId="257"/>
        </pc:sldMkLst>
        <pc:spChg chg="del">
          <ac:chgData name="Sanne Tonkens" userId="c82caf79-9d79-4843-9d81-c595a891547a" providerId="ADAL" clId="{3F8AB3F6-BA81-D048-8A24-A943A78EC152}" dt="2024-05-22T09:58:59.177" v="271" actId="478"/>
          <ac:spMkLst>
            <pc:docMk/>
            <pc:sldMk cId="1130732552" sldId="257"/>
            <ac:spMk id="2" creationId="{BEC6DC71-ED89-5056-E772-403FD756920E}"/>
          </ac:spMkLst>
        </pc:spChg>
        <pc:spChg chg="add mod">
          <ac:chgData name="Sanne Tonkens" userId="c82caf79-9d79-4843-9d81-c595a891547a" providerId="ADAL" clId="{3F8AB3F6-BA81-D048-8A24-A943A78EC152}" dt="2024-05-22T09:58:59.177" v="271" actId="478"/>
          <ac:spMkLst>
            <pc:docMk/>
            <pc:sldMk cId="1130732552" sldId="257"/>
            <ac:spMk id="5" creationId="{05181A8A-2278-81BD-07D8-53310FBC995F}"/>
          </ac:spMkLst>
        </pc:spChg>
        <pc:picChg chg="del">
          <ac:chgData name="Sanne Tonkens" userId="c82caf79-9d79-4843-9d81-c595a891547a" providerId="ADAL" clId="{3F8AB3F6-BA81-D048-8A24-A943A78EC152}" dt="2024-05-29T08:47:32.622" v="2158" actId="478"/>
          <ac:picMkLst>
            <pc:docMk/>
            <pc:sldMk cId="1130732552" sldId="257"/>
            <ac:picMk id="10" creationId="{309FD4CE-B25F-19C1-7DEE-8F17CB4866D1}"/>
          </ac:picMkLst>
        </pc:picChg>
        <pc:picChg chg="add mod">
          <ac:chgData name="Sanne Tonkens" userId="c82caf79-9d79-4843-9d81-c595a891547a" providerId="ADAL" clId="{3F8AB3F6-BA81-D048-8A24-A943A78EC152}" dt="2024-05-22T09:35:16.408" v="41" actId="1076"/>
          <ac:picMkLst>
            <pc:docMk/>
            <pc:sldMk cId="1130732552" sldId="257"/>
            <ac:picMk id="1026" creationId="{93D2D43A-850F-B6FD-8EC4-41B2724327F2}"/>
          </ac:picMkLst>
        </pc:picChg>
        <pc:picChg chg="add mod">
          <ac:chgData name="Sanne Tonkens" userId="c82caf79-9d79-4843-9d81-c595a891547a" providerId="ADAL" clId="{3F8AB3F6-BA81-D048-8A24-A943A78EC152}" dt="2024-05-22T09:35:14.845" v="40" actId="1076"/>
          <ac:picMkLst>
            <pc:docMk/>
            <pc:sldMk cId="1130732552" sldId="257"/>
            <ac:picMk id="1028" creationId="{E2A77E9E-8693-D5B0-08C9-49CB7B1A1AAA}"/>
          </ac:picMkLst>
        </pc:picChg>
        <pc:picChg chg="add mod">
          <ac:chgData name="Sanne Tonkens" userId="c82caf79-9d79-4843-9d81-c595a891547a" providerId="ADAL" clId="{3F8AB3F6-BA81-D048-8A24-A943A78EC152}" dt="2024-05-22T11:46:16.307" v="320" actId="1076"/>
          <ac:picMkLst>
            <pc:docMk/>
            <pc:sldMk cId="1130732552" sldId="257"/>
            <ac:picMk id="1030" creationId="{85666ECD-5713-9834-2AB4-1F5948D82364}"/>
          </ac:picMkLst>
        </pc:picChg>
        <pc:extLst>
          <p:ext xmlns:p="http://schemas.openxmlformats.org/presentationml/2006/main" uri="{D6D511B9-2390-475A-947B-AFAB55BFBCF1}">
            <pc226:cmChg xmlns:pc226="http://schemas.microsoft.com/office/powerpoint/2022/06/main/command" chg="add">
              <pc226:chgData name="Sanne Tonkens" userId="c82caf79-9d79-4843-9d81-c595a891547a" providerId="ADAL" clId="{3F8AB3F6-BA81-D048-8A24-A943A78EC152}" dt="2024-05-22T11:48:05.924" v="321"/>
              <pc2:cmMkLst xmlns:pc2="http://schemas.microsoft.com/office/powerpoint/2019/9/main/command">
                <pc:docMk/>
                <pc:sldMk cId="1130732552" sldId="257"/>
                <pc2:cmMk id="{07ECF1E5-C015-D845-86D4-20BB063D187C}"/>
              </pc2:cmMkLst>
              <pc226:cmRplyChg chg="add">
                <pc226:chgData name="Sanne Tonkens" userId="c82caf79-9d79-4843-9d81-c595a891547a" providerId="ADAL" clId="{3F8AB3F6-BA81-D048-8A24-A943A78EC152}" dt="2024-05-22T11:48:05.924" v="321"/>
                <pc2:cmRplyMkLst xmlns:pc2="http://schemas.microsoft.com/office/powerpoint/2019/9/main/command">
                  <pc:docMk/>
                  <pc:sldMk cId="1130732552" sldId="257"/>
                  <pc2:cmMk id="{07ECF1E5-C015-D845-86D4-20BB063D187C}"/>
                  <pc2:cmRplyMk id="{2A5D2850-D1D8-A343-ACA5-D6E710ED5B8C}"/>
                </pc2:cmRplyMkLst>
              </pc226:cmRplyChg>
            </pc226:cmChg>
          </p:ext>
        </pc:extLst>
      </pc:sldChg>
      <pc:sldChg chg="addSp delSp modSp mod delAnim modAnim modNotesTx">
        <pc:chgData name="Sanne Tonkens" userId="c82caf79-9d79-4843-9d81-c595a891547a" providerId="ADAL" clId="{3F8AB3F6-BA81-D048-8A24-A943A78EC152}" dt="2024-05-29T09:46:59.090" v="3197" actId="1076"/>
        <pc:sldMkLst>
          <pc:docMk/>
          <pc:sldMk cId="2115598364" sldId="258"/>
        </pc:sldMkLst>
        <pc:picChg chg="add del mod">
          <ac:chgData name="Sanne Tonkens" userId="c82caf79-9d79-4843-9d81-c595a891547a" providerId="ADAL" clId="{3F8AB3F6-BA81-D048-8A24-A943A78EC152}" dt="2024-05-22T12:33:32.087" v="500" actId="478"/>
          <ac:picMkLst>
            <pc:docMk/>
            <pc:sldMk cId="2115598364" sldId="258"/>
            <ac:picMk id="4" creationId="{C9865520-0266-CE5B-54F2-CD859FDCABF8}"/>
          </ac:picMkLst>
        </pc:picChg>
        <pc:picChg chg="add mod">
          <ac:chgData name="Sanne Tonkens" userId="c82caf79-9d79-4843-9d81-c595a891547a" providerId="ADAL" clId="{3F8AB3F6-BA81-D048-8A24-A943A78EC152}" dt="2024-05-29T09:46:59.090" v="3197" actId="1076"/>
          <ac:picMkLst>
            <pc:docMk/>
            <pc:sldMk cId="2115598364" sldId="258"/>
            <ac:picMk id="5" creationId="{57E24522-8677-A8E7-C1A9-7F093928D87C}"/>
          </ac:picMkLst>
        </pc:picChg>
      </pc:sldChg>
      <pc:sldChg chg="addSp delSp modSp mod modAnim addCm">
        <pc:chgData name="Sanne Tonkens" userId="c82caf79-9d79-4843-9d81-c595a891547a" providerId="ADAL" clId="{3F8AB3F6-BA81-D048-8A24-A943A78EC152}" dt="2024-05-29T10:02:18.030" v="3469"/>
        <pc:sldMkLst>
          <pc:docMk/>
          <pc:sldMk cId="1494921325" sldId="259"/>
        </pc:sldMkLst>
        <pc:spChg chg="add mod">
          <ac:chgData name="Sanne Tonkens" userId="c82caf79-9d79-4843-9d81-c595a891547a" providerId="ADAL" clId="{3F8AB3F6-BA81-D048-8A24-A943A78EC152}" dt="2024-05-29T06:46:53.945" v="938" actId="34136"/>
          <ac:spMkLst>
            <pc:docMk/>
            <pc:sldMk cId="1494921325" sldId="259"/>
            <ac:spMk id="2" creationId="{3823CE15-6C59-1216-A383-678FC62C557D}"/>
          </ac:spMkLst>
        </pc:spChg>
        <pc:spChg chg="del">
          <ac:chgData name="Sanne Tonkens" userId="c82caf79-9d79-4843-9d81-c595a891547a" providerId="ADAL" clId="{3F8AB3F6-BA81-D048-8A24-A943A78EC152}" dt="2024-05-22T09:44:49.067" v="216" actId="478"/>
          <ac:spMkLst>
            <pc:docMk/>
            <pc:sldMk cId="1494921325" sldId="259"/>
            <ac:spMk id="2" creationId="{BEC6DC71-ED89-5056-E772-403FD756920E}"/>
          </ac:spMkLst>
        </pc:spChg>
        <pc:spChg chg="add mod">
          <ac:chgData name="Sanne Tonkens" userId="c82caf79-9d79-4843-9d81-c595a891547a" providerId="ADAL" clId="{3F8AB3F6-BA81-D048-8A24-A943A78EC152}" dt="2024-05-29T06:40:30.100" v="858" actId="2085"/>
          <ac:spMkLst>
            <pc:docMk/>
            <pc:sldMk cId="1494921325" sldId="259"/>
            <ac:spMk id="6" creationId="{F0EDF78F-BE0F-0B2F-52D8-9636161C49DE}"/>
          </ac:spMkLst>
        </pc:spChg>
        <pc:spChg chg="add mod">
          <ac:chgData name="Sanne Tonkens" userId="c82caf79-9d79-4843-9d81-c595a891547a" providerId="ADAL" clId="{3F8AB3F6-BA81-D048-8A24-A943A78EC152}" dt="2024-05-22T09:44:06.950" v="201" actId="1035"/>
          <ac:spMkLst>
            <pc:docMk/>
            <pc:sldMk cId="1494921325" sldId="259"/>
            <ac:spMk id="7" creationId="{DD243779-7FB1-7301-D523-847D6F6C6BA5}"/>
          </ac:spMkLst>
        </pc:spChg>
        <pc:spChg chg="add mod">
          <ac:chgData name="Sanne Tonkens" userId="c82caf79-9d79-4843-9d81-c595a891547a" providerId="ADAL" clId="{3F8AB3F6-BA81-D048-8A24-A943A78EC152}" dt="2024-05-22T09:44:08.968" v="206" actId="1035"/>
          <ac:spMkLst>
            <pc:docMk/>
            <pc:sldMk cId="1494921325" sldId="259"/>
            <ac:spMk id="8" creationId="{280C01F8-FCBC-20E4-8132-030A745E7BD1}"/>
          </ac:spMkLst>
        </pc:spChg>
        <pc:spChg chg="add mod">
          <ac:chgData name="Sanne Tonkens" userId="c82caf79-9d79-4843-9d81-c595a891547a" providerId="ADAL" clId="{3F8AB3F6-BA81-D048-8A24-A943A78EC152}" dt="2024-05-22T09:44:12.095" v="214" actId="1035"/>
          <ac:spMkLst>
            <pc:docMk/>
            <pc:sldMk cId="1494921325" sldId="259"/>
            <ac:spMk id="9" creationId="{65C5E015-62CE-A7E8-3311-30F89CC719B7}"/>
          </ac:spMkLst>
        </pc:spChg>
        <pc:spChg chg="add mod">
          <ac:chgData name="Sanne Tonkens" userId="c82caf79-9d79-4843-9d81-c595a891547a" providerId="ADAL" clId="{3F8AB3F6-BA81-D048-8A24-A943A78EC152}" dt="2024-05-22T09:44:04.761" v="196" actId="1035"/>
          <ac:spMkLst>
            <pc:docMk/>
            <pc:sldMk cId="1494921325" sldId="259"/>
            <ac:spMk id="12" creationId="{D4D2CF32-99A4-383D-BAA8-DEACFA194924}"/>
          </ac:spMkLst>
        </pc:spChg>
        <pc:spChg chg="add del mod">
          <ac:chgData name="Sanne Tonkens" userId="c82caf79-9d79-4843-9d81-c595a891547a" providerId="ADAL" clId="{3F8AB3F6-BA81-D048-8A24-A943A78EC152}" dt="2024-05-29T06:42:07.213" v="882" actId="478"/>
          <ac:spMkLst>
            <pc:docMk/>
            <pc:sldMk cId="1494921325" sldId="259"/>
            <ac:spMk id="14" creationId="{CEF88FF9-9E21-0C9E-04D0-C49D016C4785}"/>
          </ac:spMkLst>
        </pc:spChg>
        <pc:spChg chg="add del mod">
          <ac:chgData name="Sanne Tonkens" userId="c82caf79-9d79-4843-9d81-c595a891547a" providerId="ADAL" clId="{3F8AB3F6-BA81-D048-8A24-A943A78EC152}" dt="2024-05-22T10:11:14.690" v="316"/>
          <ac:spMkLst>
            <pc:docMk/>
            <pc:sldMk cId="1494921325" sldId="259"/>
            <ac:spMk id="15" creationId="{D69CF7DC-D5B0-9145-71C2-8E0EE070A053}"/>
          </ac:spMkLst>
        </pc:spChg>
        <pc:grpChg chg="add">
          <ac:chgData name="Sanne Tonkens" userId="c82caf79-9d79-4843-9d81-c595a891547a" providerId="ADAL" clId="{3F8AB3F6-BA81-D048-8A24-A943A78EC152}" dt="2024-05-29T06:46:59.779" v="939" actId="164"/>
          <ac:grpSpMkLst>
            <pc:docMk/>
            <pc:sldMk cId="1494921325" sldId="259"/>
            <ac:grpSpMk id="13" creationId="{6B6048AC-5630-D1D7-34EE-1FD427FF2A61}"/>
          </ac:grpSpMkLst>
        </pc:grpChg>
        <pc:picChg chg="add mod">
          <ac:chgData name="Sanne Tonkens" userId="c82caf79-9d79-4843-9d81-c595a891547a" providerId="ADAL" clId="{3F8AB3F6-BA81-D048-8A24-A943A78EC152}" dt="2024-05-29T06:46:53.945" v="938" actId="34136"/>
          <ac:picMkLst>
            <pc:docMk/>
            <pc:sldMk cId="1494921325" sldId="259"/>
            <ac:picMk id="5" creationId="{8690ECEF-6CC6-ADF3-005A-974D141A126D}"/>
          </ac:picMkLst>
        </pc:picChg>
        <pc:picChg chg="add mod">
          <ac:chgData name="Sanne Tonkens" userId="c82caf79-9d79-4843-9d81-c595a891547a" providerId="ADAL" clId="{3F8AB3F6-BA81-D048-8A24-A943A78EC152}" dt="2024-05-22T09:44:02.228" v="189" actId="1035"/>
          <ac:picMkLst>
            <pc:docMk/>
            <pc:sldMk cId="1494921325" sldId="259"/>
            <ac:picMk id="11" creationId="{5CBF07C2-0342-36DA-DBA5-183C507258EA}"/>
          </ac:picMkLst>
        </pc:picChg>
        <pc:extLst>
          <p:ext xmlns:p="http://schemas.openxmlformats.org/presentationml/2006/main" uri="{D6D511B9-2390-475A-947B-AFAB55BFBCF1}">
            <pc226:cmChg xmlns:pc226="http://schemas.microsoft.com/office/powerpoint/2022/06/main/command" chg="add">
              <pc226:chgData name="Sanne Tonkens" userId="c82caf79-9d79-4843-9d81-c595a891547a" providerId="ADAL" clId="{3F8AB3F6-BA81-D048-8A24-A943A78EC152}" dt="2024-05-22T09:44:45.591" v="215"/>
              <pc2:cmMkLst xmlns:pc2="http://schemas.microsoft.com/office/powerpoint/2019/9/main/command">
                <pc:docMk/>
                <pc:sldMk cId="1494921325" sldId="259"/>
                <pc2:cmMk id="{1695E9F1-D9DC-EB43-84C3-7B3F0F74C223}"/>
              </pc2:cmMkLst>
            </pc226:cmChg>
          </p:ext>
        </pc:extLst>
      </pc:sldChg>
      <pc:sldChg chg="addSp delSp modSp del mod">
        <pc:chgData name="Sanne Tonkens" userId="c82caf79-9d79-4843-9d81-c595a891547a" providerId="ADAL" clId="{3F8AB3F6-BA81-D048-8A24-A943A78EC152}" dt="2024-05-22T09:41:51.166" v="115" actId="2696"/>
        <pc:sldMkLst>
          <pc:docMk/>
          <pc:sldMk cId="3332375632" sldId="260"/>
        </pc:sldMkLst>
        <pc:spChg chg="add mod">
          <ac:chgData name="Sanne Tonkens" userId="c82caf79-9d79-4843-9d81-c595a891547a" providerId="ADAL" clId="{3F8AB3F6-BA81-D048-8A24-A943A78EC152}" dt="2024-05-22T09:41:28.305" v="106"/>
          <ac:spMkLst>
            <pc:docMk/>
            <pc:sldMk cId="3332375632" sldId="260"/>
            <ac:spMk id="4" creationId="{AC28268C-F179-DB3B-BD30-C9BD47AF64BC}"/>
          </ac:spMkLst>
        </pc:spChg>
        <pc:spChg chg="add mod">
          <ac:chgData name="Sanne Tonkens" userId="c82caf79-9d79-4843-9d81-c595a891547a" providerId="ADAL" clId="{3F8AB3F6-BA81-D048-8A24-A943A78EC152}" dt="2024-05-22T09:41:28.305" v="106"/>
          <ac:spMkLst>
            <pc:docMk/>
            <pc:sldMk cId="3332375632" sldId="260"/>
            <ac:spMk id="5" creationId="{85C55B5D-4E55-CE50-5284-5C4EDD12E132}"/>
          </ac:spMkLst>
        </pc:spChg>
        <pc:spChg chg="add mod">
          <ac:chgData name="Sanne Tonkens" userId="c82caf79-9d79-4843-9d81-c595a891547a" providerId="ADAL" clId="{3F8AB3F6-BA81-D048-8A24-A943A78EC152}" dt="2024-05-22T09:41:28.305" v="106"/>
          <ac:spMkLst>
            <pc:docMk/>
            <pc:sldMk cId="3332375632" sldId="260"/>
            <ac:spMk id="6" creationId="{08F0AC99-2EAD-2A66-8304-4828CB76EB74}"/>
          </ac:spMkLst>
        </pc:spChg>
        <pc:spChg chg="add mod">
          <ac:chgData name="Sanne Tonkens" userId="c82caf79-9d79-4843-9d81-c595a891547a" providerId="ADAL" clId="{3F8AB3F6-BA81-D048-8A24-A943A78EC152}" dt="2024-05-22T09:41:28.305" v="106"/>
          <ac:spMkLst>
            <pc:docMk/>
            <pc:sldMk cId="3332375632" sldId="260"/>
            <ac:spMk id="7" creationId="{929C73A8-1A2E-5D9C-AB2B-6302FF0C237E}"/>
          </ac:spMkLst>
        </pc:spChg>
        <pc:spChg chg="add mod">
          <ac:chgData name="Sanne Tonkens" userId="c82caf79-9d79-4843-9d81-c595a891547a" providerId="ADAL" clId="{3F8AB3F6-BA81-D048-8A24-A943A78EC152}" dt="2024-05-22T09:41:28.305" v="106"/>
          <ac:spMkLst>
            <pc:docMk/>
            <pc:sldMk cId="3332375632" sldId="260"/>
            <ac:spMk id="8" creationId="{1ACA7CFD-6350-1898-ABA0-E4D3D3E098CA}"/>
          </ac:spMkLst>
        </pc:spChg>
        <pc:spChg chg="add mod">
          <ac:chgData name="Sanne Tonkens" userId="c82caf79-9d79-4843-9d81-c595a891547a" providerId="ADAL" clId="{3F8AB3F6-BA81-D048-8A24-A943A78EC152}" dt="2024-05-22T09:41:28.305" v="106"/>
          <ac:spMkLst>
            <pc:docMk/>
            <pc:sldMk cId="3332375632" sldId="260"/>
            <ac:spMk id="9" creationId="{0BFEF24F-136F-B732-737B-6DEE106EFABF}"/>
          </ac:spMkLst>
        </pc:spChg>
        <pc:spChg chg="add mod">
          <ac:chgData name="Sanne Tonkens" userId="c82caf79-9d79-4843-9d81-c595a891547a" providerId="ADAL" clId="{3F8AB3F6-BA81-D048-8A24-A943A78EC152}" dt="2024-05-22T09:41:28.305" v="106"/>
          <ac:spMkLst>
            <pc:docMk/>
            <pc:sldMk cId="3332375632" sldId="260"/>
            <ac:spMk id="11" creationId="{444E2515-1A80-8BA6-68E1-BB4638FADFBC}"/>
          </ac:spMkLst>
        </pc:spChg>
        <pc:spChg chg="add mod">
          <ac:chgData name="Sanne Tonkens" userId="c82caf79-9d79-4843-9d81-c595a891547a" providerId="ADAL" clId="{3F8AB3F6-BA81-D048-8A24-A943A78EC152}" dt="2024-05-22T09:41:28.305" v="106"/>
          <ac:spMkLst>
            <pc:docMk/>
            <pc:sldMk cId="3332375632" sldId="260"/>
            <ac:spMk id="12" creationId="{44C1FED6-0E18-CDA5-BFBA-932F7DE64C19}"/>
          </ac:spMkLst>
        </pc:spChg>
        <pc:spChg chg="add mod">
          <ac:chgData name="Sanne Tonkens" userId="c82caf79-9d79-4843-9d81-c595a891547a" providerId="ADAL" clId="{3F8AB3F6-BA81-D048-8A24-A943A78EC152}" dt="2024-05-22T09:41:28.305" v="106"/>
          <ac:spMkLst>
            <pc:docMk/>
            <pc:sldMk cId="3332375632" sldId="260"/>
            <ac:spMk id="13" creationId="{E1A84833-36D7-A143-3C08-86A97EDBCA71}"/>
          </ac:spMkLst>
        </pc:spChg>
        <pc:spChg chg="add mod">
          <ac:chgData name="Sanne Tonkens" userId="c82caf79-9d79-4843-9d81-c595a891547a" providerId="ADAL" clId="{3F8AB3F6-BA81-D048-8A24-A943A78EC152}" dt="2024-05-22T09:41:28.305" v="106"/>
          <ac:spMkLst>
            <pc:docMk/>
            <pc:sldMk cId="3332375632" sldId="260"/>
            <ac:spMk id="14" creationId="{B618551F-863C-AAD9-C16A-567F7A489CD0}"/>
          </ac:spMkLst>
        </pc:spChg>
        <pc:spChg chg="add mod">
          <ac:chgData name="Sanne Tonkens" userId="c82caf79-9d79-4843-9d81-c595a891547a" providerId="ADAL" clId="{3F8AB3F6-BA81-D048-8A24-A943A78EC152}" dt="2024-05-22T09:41:28.305" v="106"/>
          <ac:spMkLst>
            <pc:docMk/>
            <pc:sldMk cId="3332375632" sldId="260"/>
            <ac:spMk id="15" creationId="{CE953B39-09E6-45A6-429A-DC11CB8D12F0}"/>
          </ac:spMkLst>
        </pc:spChg>
        <pc:spChg chg="add mod">
          <ac:chgData name="Sanne Tonkens" userId="c82caf79-9d79-4843-9d81-c595a891547a" providerId="ADAL" clId="{3F8AB3F6-BA81-D048-8A24-A943A78EC152}" dt="2024-05-22T09:41:28.305" v="106"/>
          <ac:spMkLst>
            <pc:docMk/>
            <pc:sldMk cId="3332375632" sldId="260"/>
            <ac:spMk id="16" creationId="{FE01845F-C106-B3D1-281B-7F9F2998C779}"/>
          </ac:spMkLst>
        </pc:spChg>
        <pc:spChg chg="add mod">
          <ac:chgData name="Sanne Tonkens" userId="c82caf79-9d79-4843-9d81-c595a891547a" providerId="ADAL" clId="{3F8AB3F6-BA81-D048-8A24-A943A78EC152}" dt="2024-05-22T09:41:28.305" v="106"/>
          <ac:spMkLst>
            <pc:docMk/>
            <pc:sldMk cId="3332375632" sldId="260"/>
            <ac:spMk id="17" creationId="{D5B6C32A-DF74-68FD-EA70-48E67A6E3333}"/>
          </ac:spMkLst>
        </pc:spChg>
        <pc:spChg chg="add mod">
          <ac:chgData name="Sanne Tonkens" userId="c82caf79-9d79-4843-9d81-c595a891547a" providerId="ADAL" clId="{3F8AB3F6-BA81-D048-8A24-A943A78EC152}" dt="2024-05-22T09:41:28.305" v="106"/>
          <ac:spMkLst>
            <pc:docMk/>
            <pc:sldMk cId="3332375632" sldId="260"/>
            <ac:spMk id="18" creationId="{785ADF1D-3BF4-7FFE-C652-8E9ED7B7CF7B}"/>
          </ac:spMkLst>
        </pc:spChg>
        <pc:spChg chg="add mod">
          <ac:chgData name="Sanne Tonkens" userId="c82caf79-9d79-4843-9d81-c595a891547a" providerId="ADAL" clId="{3F8AB3F6-BA81-D048-8A24-A943A78EC152}" dt="2024-05-22T09:41:28.305" v="106"/>
          <ac:spMkLst>
            <pc:docMk/>
            <pc:sldMk cId="3332375632" sldId="260"/>
            <ac:spMk id="19" creationId="{8A013099-759D-268F-34A7-9C3EA9F95C98}"/>
          </ac:spMkLst>
        </pc:spChg>
        <pc:spChg chg="add mod">
          <ac:chgData name="Sanne Tonkens" userId="c82caf79-9d79-4843-9d81-c595a891547a" providerId="ADAL" clId="{3F8AB3F6-BA81-D048-8A24-A943A78EC152}" dt="2024-05-22T09:41:28.305" v="106"/>
          <ac:spMkLst>
            <pc:docMk/>
            <pc:sldMk cId="3332375632" sldId="260"/>
            <ac:spMk id="20" creationId="{EF1A65A8-8F6B-AA20-D677-1FED65AAA0F2}"/>
          </ac:spMkLst>
        </pc:spChg>
        <pc:spChg chg="add mod">
          <ac:chgData name="Sanne Tonkens" userId="c82caf79-9d79-4843-9d81-c595a891547a" providerId="ADAL" clId="{3F8AB3F6-BA81-D048-8A24-A943A78EC152}" dt="2024-05-22T09:41:28.305" v="106"/>
          <ac:spMkLst>
            <pc:docMk/>
            <pc:sldMk cId="3332375632" sldId="260"/>
            <ac:spMk id="21" creationId="{0CFBF621-CF40-36A2-6F9F-6C649CDFB493}"/>
          </ac:spMkLst>
        </pc:spChg>
        <pc:spChg chg="add mod">
          <ac:chgData name="Sanne Tonkens" userId="c82caf79-9d79-4843-9d81-c595a891547a" providerId="ADAL" clId="{3F8AB3F6-BA81-D048-8A24-A943A78EC152}" dt="2024-05-22T09:41:28.305" v="106"/>
          <ac:spMkLst>
            <pc:docMk/>
            <pc:sldMk cId="3332375632" sldId="260"/>
            <ac:spMk id="22" creationId="{B4A6C08A-977A-29EE-3776-9B9299B020B9}"/>
          </ac:spMkLst>
        </pc:spChg>
        <pc:spChg chg="add mod">
          <ac:chgData name="Sanne Tonkens" userId="c82caf79-9d79-4843-9d81-c595a891547a" providerId="ADAL" clId="{3F8AB3F6-BA81-D048-8A24-A943A78EC152}" dt="2024-05-22T09:41:28.305" v="106"/>
          <ac:spMkLst>
            <pc:docMk/>
            <pc:sldMk cId="3332375632" sldId="260"/>
            <ac:spMk id="23" creationId="{E1A65973-FFC0-368E-201F-14FABF630AEA}"/>
          </ac:spMkLst>
        </pc:spChg>
        <pc:spChg chg="add mod">
          <ac:chgData name="Sanne Tonkens" userId="c82caf79-9d79-4843-9d81-c595a891547a" providerId="ADAL" clId="{3F8AB3F6-BA81-D048-8A24-A943A78EC152}" dt="2024-05-22T09:41:28.305" v="106"/>
          <ac:spMkLst>
            <pc:docMk/>
            <pc:sldMk cId="3332375632" sldId="260"/>
            <ac:spMk id="24" creationId="{7EFA3AF1-26B0-6656-1B93-AA9AE991832A}"/>
          </ac:spMkLst>
        </pc:spChg>
        <pc:spChg chg="add mod">
          <ac:chgData name="Sanne Tonkens" userId="c82caf79-9d79-4843-9d81-c595a891547a" providerId="ADAL" clId="{3F8AB3F6-BA81-D048-8A24-A943A78EC152}" dt="2024-05-22T09:41:28.305" v="106"/>
          <ac:spMkLst>
            <pc:docMk/>
            <pc:sldMk cId="3332375632" sldId="260"/>
            <ac:spMk id="25" creationId="{94F2E6B8-A8FD-69EB-ED75-2D715856549C}"/>
          </ac:spMkLst>
        </pc:spChg>
        <pc:spChg chg="add mod">
          <ac:chgData name="Sanne Tonkens" userId="c82caf79-9d79-4843-9d81-c595a891547a" providerId="ADAL" clId="{3F8AB3F6-BA81-D048-8A24-A943A78EC152}" dt="2024-05-22T09:41:28.305" v="106"/>
          <ac:spMkLst>
            <pc:docMk/>
            <pc:sldMk cId="3332375632" sldId="260"/>
            <ac:spMk id="26" creationId="{C03E3537-0DFD-CDD6-A084-56CED7CE27F5}"/>
          </ac:spMkLst>
        </pc:spChg>
        <pc:spChg chg="add mod">
          <ac:chgData name="Sanne Tonkens" userId="c82caf79-9d79-4843-9d81-c595a891547a" providerId="ADAL" clId="{3F8AB3F6-BA81-D048-8A24-A943A78EC152}" dt="2024-05-22T09:41:28.305" v="106"/>
          <ac:spMkLst>
            <pc:docMk/>
            <pc:sldMk cId="3332375632" sldId="260"/>
            <ac:spMk id="27" creationId="{F504F98E-1CA9-8B8B-7535-ECD75CE67FC3}"/>
          </ac:spMkLst>
        </pc:spChg>
        <pc:spChg chg="add mod">
          <ac:chgData name="Sanne Tonkens" userId="c82caf79-9d79-4843-9d81-c595a891547a" providerId="ADAL" clId="{3F8AB3F6-BA81-D048-8A24-A943A78EC152}" dt="2024-05-22T09:41:28.305" v="106"/>
          <ac:spMkLst>
            <pc:docMk/>
            <pc:sldMk cId="3332375632" sldId="260"/>
            <ac:spMk id="28" creationId="{71681DF7-947F-9E3D-3078-7A49A49348BD}"/>
          </ac:spMkLst>
        </pc:spChg>
        <pc:spChg chg="add mod">
          <ac:chgData name="Sanne Tonkens" userId="c82caf79-9d79-4843-9d81-c595a891547a" providerId="ADAL" clId="{3F8AB3F6-BA81-D048-8A24-A943A78EC152}" dt="2024-05-22T09:41:28.305" v="106"/>
          <ac:spMkLst>
            <pc:docMk/>
            <pc:sldMk cId="3332375632" sldId="260"/>
            <ac:spMk id="29" creationId="{78650DE5-E369-6A47-71D5-9B7AF97D68EA}"/>
          </ac:spMkLst>
        </pc:spChg>
        <pc:spChg chg="add mod">
          <ac:chgData name="Sanne Tonkens" userId="c82caf79-9d79-4843-9d81-c595a891547a" providerId="ADAL" clId="{3F8AB3F6-BA81-D048-8A24-A943A78EC152}" dt="2024-05-22T09:41:28.305" v="106"/>
          <ac:spMkLst>
            <pc:docMk/>
            <pc:sldMk cId="3332375632" sldId="260"/>
            <ac:spMk id="30" creationId="{1C5F92D8-DE7B-1CCB-51A6-2E77D878E515}"/>
          </ac:spMkLst>
        </pc:spChg>
        <pc:spChg chg="add mod">
          <ac:chgData name="Sanne Tonkens" userId="c82caf79-9d79-4843-9d81-c595a891547a" providerId="ADAL" clId="{3F8AB3F6-BA81-D048-8A24-A943A78EC152}" dt="2024-05-22T09:41:28.305" v="106"/>
          <ac:spMkLst>
            <pc:docMk/>
            <pc:sldMk cId="3332375632" sldId="260"/>
            <ac:spMk id="35" creationId="{B7BF60EF-0426-B3CA-413C-292A67AB5E50}"/>
          </ac:spMkLst>
        </pc:spChg>
        <pc:spChg chg="add mod">
          <ac:chgData name="Sanne Tonkens" userId="c82caf79-9d79-4843-9d81-c595a891547a" providerId="ADAL" clId="{3F8AB3F6-BA81-D048-8A24-A943A78EC152}" dt="2024-05-22T09:41:28.305" v="106"/>
          <ac:spMkLst>
            <pc:docMk/>
            <pc:sldMk cId="3332375632" sldId="260"/>
            <ac:spMk id="36" creationId="{95301D75-1F21-51BF-61F7-8FBDB289CB2E}"/>
          </ac:spMkLst>
        </pc:spChg>
        <pc:spChg chg="mod">
          <ac:chgData name="Sanne Tonkens" userId="c82caf79-9d79-4843-9d81-c595a891547a" providerId="ADAL" clId="{3F8AB3F6-BA81-D048-8A24-A943A78EC152}" dt="2024-05-22T09:41:28.305" v="106"/>
          <ac:spMkLst>
            <pc:docMk/>
            <pc:sldMk cId="3332375632" sldId="260"/>
            <ac:spMk id="41" creationId="{43F23FA1-CB88-704D-5402-41DC3CBBFB1C}"/>
          </ac:spMkLst>
        </pc:spChg>
        <pc:spChg chg="mod">
          <ac:chgData name="Sanne Tonkens" userId="c82caf79-9d79-4843-9d81-c595a891547a" providerId="ADAL" clId="{3F8AB3F6-BA81-D048-8A24-A943A78EC152}" dt="2024-05-22T09:41:28.305" v="106"/>
          <ac:spMkLst>
            <pc:docMk/>
            <pc:sldMk cId="3332375632" sldId="260"/>
            <ac:spMk id="42" creationId="{3D152B34-0825-EDF5-0A86-1DD3E92E4972}"/>
          </ac:spMkLst>
        </pc:spChg>
        <pc:spChg chg="mod">
          <ac:chgData name="Sanne Tonkens" userId="c82caf79-9d79-4843-9d81-c595a891547a" providerId="ADAL" clId="{3F8AB3F6-BA81-D048-8A24-A943A78EC152}" dt="2024-05-22T09:41:28.305" v="106"/>
          <ac:spMkLst>
            <pc:docMk/>
            <pc:sldMk cId="3332375632" sldId="260"/>
            <ac:spMk id="43" creationId="{5E0144CD-1E51-42B1-B30F-8ABCB287599F}"/>
          </ac:spMkLst>
        </pc:spChg>
        <pc:spChg chg="mod">
          <ac:chgData name="Sanne Tonkens" userId="c82caf79-9d79-4843-9d81-c595a891547a" providerId="ADAL" clId="{3F8AB3F6-BA81-D048-8A24-A943A78EC152}" dt="2024-05-22T09:41:28.305" v="106"/>
          <ac:spMkLst>
            <pc:docMk/>
            <pc:sldMk cId="3332375632" sldId="260"/>
            <ac:spMk id="44" creationId="{5020E3DB-B95D-A52F-0526-2A773CF102A2}"/>
          </ac:spMkLst>
        </pc:spChg>
        <pc:spChg chg="mod">
          <ac:chgData name="Sanne Tonkens" userId="c82caf79-9d79-4843-9d81-c595a891547a" providerId="ADAL" clId="{3F8AB3F6-BA81-D048-8A24-A943A78EC152}" dt="2024-05-22T09:41:28.305" v="106"/>
          <ac:spMkLst>
            <pc:docMk/>
            <pc:sldMk cId="3332375632" sldId="260"/>
            <ac:spMk id="45" creationId="{6082BACB-9B7C-0592-618E-0BF0677DE3CB}"/>
          </ac:spMkLst>
        </pc:spChg>
        <pc:spChg chg="mod">
          <ac:chgData name="Sanne Tonkens" userId="c82caf79-9d79-4843-9d81-c595a891547a" providerId="ADAL" clId="{3F8AB3F6-BA81-D048-8A24-A943A78EC152}" dt="2024-05-22T09:41:28.305" v="106"/>
          <ac:spMkLst>
            <pc:docMk/>
            <pc:sldMk cId="3332375632" sldId="260"/>
            <ac:spMk id="46" creationId="{50A6E55B-D0E6-3BC3-1019-2E68BB28E0B5}"/>
          </ac:spMkLst>
        </pc:spChg>
        <pc:spChg chg="mod">
          <ac:chgData name="Sanne Tonkens" userId="c82caf79-9d79-4843-9d81-c595a891547a" providerId="ADAL" clId="{3F8AB3F6-BA81-D048-8A24-A943A78EC152}" dt="2024-05-22T09:41:28.305" v="106"/>
          <ac:spMkLst>
            <pc:docMk/>
            <pc:sldMk cId="3332375632" sldId="260"/>
            <ac:spMk id="47" creationId="{DAFCF742-91D2-7629-443D-5876AE982DA5}"/>
          </ac:spMkLst>
        </pc:spChg>
        <pc:spChg chg="mod">
          <ac:chgData name="Sanne Tonkens" userId="c82caf79-9d79-4843-9d81-c595a891547a" providerId="ADAL" clId="{3F8AB3F6-BA81-D048-8A24-A943A78EC152}" dt="2024-05-22T09:41:28.305" v="106"/>
          <ac:spMkLst>
            <pc:docMk/>
            <pc:sldMk cId="3332375632" sldId="260"/>
            <ac:spMk id="48" creationId="{94CFFEC1-8912-5E81-84B8-383E52D99467}"/>
          </ac:spMkLst>
        </pc:spChg>
        <pc:spChg chg="mod">
          <ac:chgData name="Sanne Tonkens" userId="c82caf79-9d79-4843-9d81-c595a891547a" providerId="ADAL" clId="{3F8AB3F6-BA81-D048-8A24-A943A78EC152}" dt="2024-05-22T09:41:28.305" v="106"/>
          <ac:spMkLst>
            <pc:docMk/>
            <pc:sldMk cId="3332375632" sldId="260"/>
            <ac:spMk id="49" creationId="{ECA55514-261A-583C-A8FD-09FEC5DBE7F6}"/>
          </ac:spMkLst>
        </pc:spChg>
        <pc:spChg chg="mod">
          <ac:chgData name="Sanne Tonkens" userId="c82caf79-9d79-4843-9d81-c595a891547a" providerId="ADAL" clId="{3F8AB3F6-BA81-D048-8A24-A943A78EC152}" dt="2024-05-22T09:41:28.305" v="106"/>
          <ac:spMkLst>
            <pc:docMk/>
            <pc:sldMk cId="3332375632" sldId="260"/>
            <ac:spMk id="50" creationId="{A3479761-5C14-F8E7-E35E-7DF53E21E0A1}"/>
          </ac:spMkLst>
        </pc:spChg>
        <pc:spChg chg="mod">
          <ac:chgData name="Sanne Tonkens" userId="c82caf79-9d79-4843-9d81-c595a891547a" providerId="ADAL" clId="{3F8AB3F6-BA81-D048-8A24-A943A78EC152}" dt="2024-05-22T09:41:28.305" v="106"/>
          <ac:spMkLst>
            <pc:docMk/>
            <pc:sldMk cId="3332375632" sldId="260"/>
            <ac:spMk id="51" creationId="{B37292C1-A960-F14B-16EE-08A6C2A1F408}"/>
          </ac:spMkLst>
        </pc:spChg>
        <pc:spChg chg="mod">
          <ac:chgData name="Sanne Tonkens" userId="c82caf79-9d79-4843-9d81-c595a891547a" providerId="ADAL" clId="{3F8AB3F6-BA81-D048-8A24-A943A78EC152}" dt="2024-05-22T09:41:28.305" v="106"/>
          <ac:spMkLst>
            <pc:docMk/>
            <pc:sldMk cId="3332375632" sldId="260"/>
            <ac:spMk id="52" creationId="{A41D843A-86E5-D321-3BA5-38803191B11B}"/>
          </ac:spMkLst>
        </pc:spChg>
        <pc:spChg chg="mod">
          <ac:chgData name="Sanne Tonkens" userId="c82caf79-9d79-4843-9d81-c595a891547a" providerId="ADAL" clId="{3F8AB3F6-BA81-D048-8A24-A943A78EC152}" dt="2024-05-22T09:41:28.305" v="106"/>
          <ac:spMkLst>
            <pc:docMk/>
            <pc:sldMk cId="3332375632" sldId="260"/>
            <ac:spMk id="53" creationId="{981C203C-D8FF-1FF2-4C00-47A600FAEDB8}"/>
          </ac:spMkLst>
        </pc:spChg>
        <pc:spChg chg="mod">
          <ac:chgData name="Sanne Tonkens" userId="c82caf79-9d79-4843-9d81-c595a891547a" providerId="ADAL" clId="{3F8AB3F6-BA81-D048-8A24-A943A78EC152}" dt="2024-05-22T09:41:28.305" v="106"/>
          <ac:spMkLst>
            <pc:docMk/>
            <pc:sldMk cId="3332375632" sldId="260"/>
            <ac:spMk id="54" creationId="{23E3FC9E-A603-6F01-0671-BE3BD469840F}"/>
          </ac:spMkLst>
        </pc:spChg>
        <pc:spChg chg="mod">
          <ac:chgData name="Sanne Tonkens" userId="c82caf79-9d79-4843-9d81-c595a891547a" providerId="ADAL" clId="{3F8AB3F6-BA81-D048-8A24-A943A78EC152}" dt="2024-05-22T09:41:28.305" v="106"/>
          <ac:spMkLst>
            <pc:docMk/>
            <pc:sldMk cId="3332375632" sldId="260"/>
            <ac:spMk id="55" creationId="{C2DD6C10-3555-E1D8-C3C9-42B6A1A2399E}"/>
          </ac:spMkLst>
        </pc:spChg>
        <pc:spChg chg="mod">
          <ac:chgData name="Sanne Tonkens" userId="c82caf79-9d79-4843-9d81-c595a891547a" providerId="ADAL" clId="{3F8AB3F6-BA81-D048-8A24-A943A78EC152}" dt="2024-05-22T09:41:28.305" v="106"/>
          <ac:spMkLst>
            <pc:docMk/>
            <pc:sldMk cId="3332375632" sldId="260"/>
            <ac:spMk id="56" creationId="{09BBB712-0390-642A-ABEA-CBE90E0E48BC}"/>
          </ac:spMkLst>
        </pc:spChg>
        <pc:spChg chg="mod">
          <ac:chgData name="Sanne Tonkens" userId="c82caf79-9d79-4843-9d81-c595a891547a" providerId="ADAL" clId="{3F8AB3F6-BA81-D048-8A24-A943A78EC152}" dt="2024-05-22T09:41:28.305" v="106"/>
          <ac:spMkLst>
            <pc:docMk/>
            <pc:sldMk cId="3332375632" sldId="260"/>
            <ac:spMk id="57" creationId="{EBE5077C-48FE-5421-6C2C-BCD2E9F0B5CC}"/>
          </ac:spMkLst>
        </pc:spChg>
        <pc:spChg chg="mod">
          <ac:chgData name="Sanne Tonkens" userId="c82caf79-9d79-4843-9d81-c595a891547a" providerId="ADAL" clId="{3F8AB3F6-BA81-D048-8A24-A943A78EC152}" dt="2024-05-22T09:41:28.305" v="106"/>
          <ac:spMkLst>
            <pc:docMk/>
            <pc:sldMk cId="3332375632" sldId="260"/>
            <ac:spMk id="58" creationId="{1EBB9226-72DD-5CE8-7A27-F1A03B1CCC79}"/>
          </ac:spMkLst>
        </pc:spChg>
        <pc:spChg chg="mod">
          <ac:chgData name="Sanne Tonkens" userId="c82caf79-9d79-4843-9d81-c595a891547a" providerId="ADAL" clId="{3F8AB3F6-BA81-D048-8A24-A943A78EC152}" dt="2024-05-22T09:41:28.305" v="106"/>
          <ac:spMkLst>
            <pc:docMk/>
            <pc:sldMk cId="3332375632" sldId="260"/>
            <ac:spMk id="59" creationId="{1A52FFA7-5B91-E448-20D2-13010C11B899}"/>
          </ac:spMkLst>
        </pc:spChg>
        <pc:spChg chg="mod">
          <ac:chgData name="Sanne Tonkens" userId="c82caf79-9d79-4843-9d81-c595a891547a" providerId="ADAL" clId="{3F8AB3F6-BA81-D048-8A24-A943A78EC152}" dt="2024-05-22T09:41:28.305" v="106"/>
          <ac:spMkLst>
            <pc:docMk/>
            <pc:sldMk cId="3332375632" sldId="260"/>
            <ac:spMk id="60" creationId="{4037B430-A064-4FDB-5EE5-ECBA241D3C46}"/>
          </ac:spMkLst>
        </pc:spChg>
        <pc:spChg chg="mod">
          <ac:chgData name="Sanne Tonkens" userId="c82caf79-9d79-4843-9d81-c595a891547a" providerId="ADAL" clId="{3F8AB3F6-BA81-D048-8A24-A943A78EC152}" dt="2024-05-22T09:41:28.305" v="106"/>
          <ac:spMkLst>
            <pc:docMk/>
            <pc:sldMk cId="3332375632" sldId="260"/>
            <ac:spMk id="61" creationId="{510FD122-C81E-A19D-381F-350E8DF12F20}"/>
          </ac:spMkLst>
        </pc:spChg>
        <pc:spChg chg="mod">
          <ac:chgData name="Sanne Tonkens" userId="c82caf79-9d79-4843-9d81-c595a891547a" providerId="ADAL" clId="{3F8AB3F6-BA81-D048-8A24-A943A78EC152}" dt="2024-05-22T09:41:28.305" v="106"/>
          <ac:spMkLst>
            <pc:docMk/>
            <pc:sldMk cId="3332375632" sldId="260"/>
            <ac:spMk id="62" creationId="{D0BDD370-E502-6FA4-7B61-840DB0CC7A5B}"/>
          </ac:spMkLst>
        </pc:spChg>
        <pc:spChg chg="mod">
          <ac:chgData name="Sanne Tonkens" userId="c82caf79-9d79-4843-9d81-c595a891547a" providerId="ADAL" clId="{3F8AB3F6-BA81-D048-8A24-A943A78EC152}" dt="2024-05-22T09:41:28.305" v="106"/>
          <ac:spMkLst>
            <pc:docMk/>
            <pc:sldMk cId="3332375632" sldId="260"/>
            <ac:spMk id="63" creationId="{B9363A72-F0D9-3390-80ED-7C983A97E916}"/>
          </ac:spMkLst>
        </pc:spChg>
        <pc:spChg chg="mod">
          <ac:chgData name="Sanne Tonkens" userId="c82caf79-9d79-4843-9d81-c595a891547a" providerId="ADAL" clId="{3F8AB3F6-BA81-D048-8A24-A943A78EC152}" dt="2024-05-22T09:41:28.305" v="106"/>
          <ac:spMkLst>
            <pc:docMk/>
            <pc:sldMk cId="3332375632" sldId="260"/>
            <ac:spMk id="64" creationId="{08EE0865-CFB6-ECD2-CFB9-72D2F17002CA}"/>
          </ac:spMkLst>
        </pc:spChg>
        <pc:spChg chg="mod">
          <ac:chgData name="Sanne Tonkens" userId="c82caf79-9d79-4843-9d81-c595a891547a" providerId="ADAL" clId="{3F8AB3F6-BA81-D048-8A24-A943A78EC152}" dt="2024-05-22T09:41:28.305" v="106"/>
          <ac:spMkLst>
            <pc:docMk/>
            <pc:sldMk cId="3332375632" sldId="260"/>
            <ac:spMk id="65" creationId="{C592DDB8-2DD3-D282-3D6B-6A8C4BAF4331}"/>
          </ac:spMkLst>
        </pc:spChg>
        <pc:spChg chg="mod">
          <ac:chgData name="Sanne Tonkens" userId="c82caf79-9d79-4843-9d81-c595a891547a" providerId="ADAL" clId="{3F8AB3F6-BA81-D048-8A24-A943A78EC152}" dt="2024-05-22T09:41:28.305" v="106"/>
          <ac:spMkLst>
            <pc:docMk/>
            <pc:sldMk cId="3332375632" sldId="260"/>
            <ac:spMk id="66" creationId="{FE9A9912-B3A8-8A7E-1A43-8F455BCECDF9}"/>
          </ac:spMkLst>
        </pc:spChg>
        <pc:spChg chg="mod">
          <ac:chgData name="Sanne Tonkens" userId="c82caf79-9d79-4843-9d81-c595a891547a" providerId="ADAL" clId="{3F8AB3F6-BA81-D048-8A24-A943A78EC152}" dt="2024-05-22T09:41:28.305" v="106"/>
          <ac:spMkLst>
            <pc:docMk/>
            <pc:sldMk cId="3332375632" sldId="260"/>
            <ac:spMk id="67" creationId="{60D8B263-C887-A823-64E4-5CEA6719E617}"/>
          </ac:spMkLst>
        </pc:spChg>
        <pc:spChg chg="mod">
          <ac:chgData name="Sanne Tonkens" userId="c82caf79-9d79-4843-9d81-c595a891547a" providerId="ADAL" clId="{3F8AB3F6-BA81-D048-8A24-A943A78EC152}" dt="2024-05-22T09:41:28.305" v="106"/>
          <ac:spMkLst>
            <pc:docMk/>
            <pc:sldMk cId="3332375632" sldId="260"/>
            <ac:spMk id="68" creationId="{7CF0B11E-D9F5-B83F-794A-ACA5D3388824}"/>
          </ac:spMkLst>
        </pc:spChg>
        <pc:spChg chg="mod">
          <ac:chgData name="Sanne Tonkens" userId="c82caf79-9d79-4843-9d81-c595a891547a" providerId="ADAL" clId="{3F8AB3F6-BA81-D048-8A24-A943A78EC152}" dt="2024-05-22T09:41:28.305" v="106"/>
          <ac:spMkLst>
            <pc:docMk/>
            <pc:sldMk cId="3332375632" sldId="260"/>
            <ac:spMk id="69" creationId="{644D93E6-8029-7DF7-28F8-E74E35E3E094}"/>
          </ac:spMkLst>
        </pc:spChg>
        <pc:spChg chg="mod">
          <ac:chgData name="Sanne Tonkens" userId="c82caf79-9d79-4843-9d81-c595a891547a" providerId="ADAL" clId="{3F8AB3F6-BA81-D048-8A24-A943A78EC152}" dt="2024-05-22T09:41:28.305" v="106"/>
          <ac:spMkLst>
            <pc:docMk/>
            <pc:sldMk cId="3332375632" sldId="260"/>
            <ac:spMk id="70" creationId="{1353482B-7699-FB8E-BB85-CC7193874139}"/>
          </ac:spMkLst>
        </pc:spChg>
        <pc:spChg chg="mod">
          <ac:chgData name="Sanne Tonkens" userId="c82caf79-9d79-4843-9d81-c595a891547a" providerId="ADAL" clId="{3F8AB3F6-BA81-D048-8A24-A943A78EC152}" dt="2024-05-22T09:41:28.305" v="106"/>
          <ac:spMkLst>
            <pc:docMk/>
            <pc:sldMk cId="3332375632" sldId="260"/>
            <ac:spMk id="71" creationId="{08444B21-1B98-1A4D-71A9-AFE6D168BA1A}"/>
          </ac:spMkLst>
        </pc:spChg>
        <pc:spChg chg="mod">
          <ac:chgData name="Sanne Tonkens" userId="c82caf79-9d79-4843-9d81-c595a891547a" providerId="ADAL" clId="{3F8AB3F6-BA81-D048-8A24-A943A78EC152}" dt="2024-05-22T09:41:28.305" v="106"/>
          <ac:spMkLst>
            <pc:docMk/>
            <pc:sldMk cId="3332375632" sldId="260"/>
            <ac:spMk id="72" creationId="{FC6E7A54-5AAB-3854-0BCF-6B54321D041E}"/>
          </ac:spMkLst>
        </pc:spChg>
        <pc:spChg chg="mod">
          <ac:chgData name="Sanne Tonkens" userId="c82caf79-9d79-4843-9d81-c595a891547a" providerId="ADAL" clId="{3F8AB3F6-BA81-D048-8A24-A943A78EC152}" dt="2024-05-22T09:41:28.305" v="106"/>
          <ac:spMkLst>
            <pc:docMk/>
            <pc:sldMk cId="3332375632" sldId="260"/>
            <ac:spMk id="73" creationId="{BBB3617E-E3BE-F68D-8B6A-4DBEC94DE254}"/>
          </ac:spMkLst>
        </pc:spChg>
        <pc:spChg chg="mod">
          <ac:chgData name="Sanne Tonkens" userId="c82caf79-9d79-4843-9d81-c595a891547a" providerId="ADAL" clId="{3F8AB3F6-BA81-D048-8A24-A943A78EC152}" dt="2024-05-22T09:41:28.305" v="106"/>
          <ac:spMkLst>
            <pc:docMk/>
            <pc:sldMk cId="3332375632" sldId="260"/>
            <ac:spMk id="74" creationId="{886A0128-F70B-6B52-C669-87346E822276}"/>
          </ac:spMkLst>
        </pc:spChg>
        <pc:spChg chg="mod">
          <ac:chgData name="Sanne Tonkens" userId="c82caf79-9d79-4843-9d81-c595a891547a" providerId="ADAL" clId="{3F8AB3F6-BA81-D048-8A24-A943A78EC152}" dt="2024-05-22T09:41:28.305" v="106"/>
          <ac:spMkLst>
            <pc:docMk/>
            <pc:sldMk cId="3332375632" sldId="260"/>
            <ac:spMk id="75" creationId="{C074C5AD-F489-BD61-1309-E15748F22EBD}"/>
          </ac:spMkLst>
        </pc:spChg>
        <pc:spChg chg="mod">
          <ac:chgData name="Sanne Tonkens" userId="c82caf79-9d79-4843-9d81-c595a891547a" providerId="ADAL" clId="{3F8AB3F6-BA81-D048-8A24-A943A78EC152}" dt="2024-05-22T09:41:28.305" v="106"/>
          <ac:spMkLst>
            <pc:docMk/>
            <pc:sldMk cId="3332375632" sldId="260"/>
            <ac:spMk id="76" creationId="{DB89CEB1-31D2-ECCF-76EF-51FA25D1AE67}"/>
          </ac:spMkLst>
        </pc:spChg>
        <pc:spChg chg="mod">
          <ac:chgData name="Sanne Tonkens" userId="c82caf79-9d79-4843-9d81-c595a891547a" providerId="ADAL" clId="{3F8AB3F6-BA81-D048-8A24-A943A78EC152}" dt="2024-05-22T09:41:28.305" v="106"/>
          <ac:spMkLst>
            <pc:docMk/>
            <pc:sldMk cId="3332375632" sldId="260"/>
            <ac:spMk id="77" creationId="{8D856A58-8BC1-9020-29B0-3EF2BEBD9752}"/>
          </ac:spMkLst>
        </pc:spChg>
        <pc:spChg chg="mod">
          <ac:chgData name="Sanne Tonkens" userId="c82caf79-9d79-4843-9d81-c595a891547a" providerId="ADAL" clId="{3F8AB3F6-BA81-D048-8A24-A943A78EC152}" dt="2024-05-22T09:41:28.305" v="106"/>
          <ac:spMkLst>
            <pc:docMk/>
            <pc:sldMk cId="3332375632" sldId="260"/>
            <ac:spMk id="78" creationId="{761CE2BF-E52D-9F8F-3976-05CEB34C999C}"/>
          </ac:spMkLst>
        </pc:spChg>
        <pc:spChg chg="mod">
          <ac:chgData name="Sanne Tonkens" userId="c82caf79-9d79-4843-9d81-c595a891547a" providerId="ADAL" clId="{3F8AB3F6-BA81-D048-8A24-A943A78EC152}" dt="2024-05-22T09:41:28.305" v="106"/>
          <ac:spMkLst>
            <pc:docMk/>
            <pc:sldMk cId="3332375632" sldId="260"/>
            <ac:spMk id="79" creationId="{BEF887A9-08D6-31DA-EA01-1192EFD1269B}"/>
          </ac:spMkLst>
        </pc:spChg>
        <pc:spChg chg="mod">
          <ac:chgData name="Sanne Tonkens" userId="c82caf79-9d79-4843-9d81-c595a891547a" providerId="ADAL" clId="{3F8AB3F6-BA81-D048-8A24-A943A78EC152}" dt="2024-05-22T09:41:28.305" v="106"/>
          <ac:spMkLst>
            <pc:docMk/>
            <pc:sldMk cId="3332375632" sldId="260"/>
            <ac:spMk id="80" creationId="{7E458906-ABB7-1A64-1F5F-B2EB2A464AF5}"/>
          </ac:spMkLst>
        </pc:spChg>
        <pc:spChg chg="mod">
          <ac:chgData name="Sanne Tonkens" userId="c82caf79-9d79-4843-9d81-c595a891547a" providerId="ADAL" clId="{3F8AB3F6-BA81-D048-8A24-A943A78EC152}" dt="2024-05-22T09:41:28.305" v="106"/>
          <ac:spMkLst>
            <pc:docMk/>
            <pc:sldMk cId="3332375632" sldId="260"/>
            <ac:spMk id="81" creationId="{E571CE63-EE2E-96C2-BA0E-E1A41DA72FC2}"/>
          </ac:spMkLst>
        </pc:spChg>
        <pc:spChg chg="mod">
          <ac:chgData name="Sanne Tonkens" userId="c82caf79-9d79-4843-9d81-c595a891547a" providerId="ADAL" clId="{3F8AB3F6-BA81-D048-8A24-A943A78EC152}" dt="2024-05-22T09:41:28.305" v="106"/>
          <ac:spMkLst>
            <pc:docMk/>
            <pc:sldMk cId="3332375632" sldId="260"/>
            <ac:spMk id="82" creationId="{E054A520-E64B-B4C2-8E27-53B8C461D708}"/>
          </ac:spMkLst>
        </pc:spChg>
        <pc:spChg chg="mod">
          <ac:chgData name="Sanne Tonkens" userId="c82caf79-9d79-4843-9d81-c595a891547a" providerId="ADAL" clId="{3F8AB3F6-BA81-D048-8A24-A943A78EC152}" dt="2024-05-22T09:41:28.305" v="106"/>
          <ac:spMkLst>
            <pc:docMk/>
            <pc:sldMk cId="3332375632" sldId="260"/>
            <ac:spMk id="83" creationId="{48B33486-8EEC-DD41-848D-316F678882B8}"/>
          </ac:spMkLst>
        </pc:spChg>
        <pc:spChg chg="mod">
          <ac:chgData name="Sanne Tonkens" userId="c82caf79-9d79-4843-9d81-c595a891547a" providerId="ADAL" clId="{3F8AB3F6-BA81-D048-8A24-A943A78EC152}" dt="2024-05-22T09:41:28.305" v="106"/>
          <ac:spMkLst>
            <pc:docMk/>
            <pc:sldMk cId="3332375632" sldId="260"/>
            <ac:spMk id="84" creationId="{CEB25421-2D08-BE0D-2876-6D13EFF0B7AF}"/>
          </ac:spMkLst>
        </pc:spChg>
        <pc:spChg chg="mod">
          <ac:chgData name="Sanne Tonkens" userId="c82caf79-9d79-4843-9d81-c595a891547a" providerId="ADAL" clId="{3F8AB3F6-BA81-D048-8A24-A943A78EC152}" dt="2024-05-22T09:41:28.305" v="106"/>
          <ac:spMkLst>
            <pc:docMk/>
            <pc:sldMk cId="3332375632" sldId="260"/>
            <ac:spMk id="85" creationId="{35A5162A-39D3-6DDA-EAC7-5D05B49B7FFC}"/>
          </ac:spMkLst>
        </pc:spChg>
        <pc:spChg chg="mod">
          <ac:chgData name="Sanne Tonkens" userId="c82caf79-9d79-4843-9d81-c595a891547a" providerId="ADAL" clId="{3F8AB3F6-BA81-D048-8A24-A943A78EC152}" dt="2024-05-22T09:41:28.305" v="106"/>
          <ac:spMkLst>
            <pc:docMk/>
            <pc:sldMk cId="3332375632" sldId="260"/>
            <ac:spMk id="86" creationId="{CDFC731B-B95D-76F7-7E94-D2C87AC9A5F6}"/>
          </ac:spMkLst>
        </pc:spChg>
        <pc:spChg chg="mod">
          <ac:chgData name="Sanne Tonkens" userId="c82caf79-9d79-4843-9d81-c595a891547a" providerId="ADAL" clId="{3F8AB3F6-BA81-D048-8A24-A943A78EC152}" dt="2024-05-22T09:41:28.305" v="106"/>
          <ac:spMkLst>
            <pc:docMk/>
            <pc:sldMk cId="3332375632" sldId="260"/>
            <ac:spMk id="87" creationId="{6EA532C6-375E-262B-6FBD-0A7B5255B082}"/>
          </ac:spMkLst>
        </pc:spChg>
        <pc:spChg chg="mod">
          <ac:chgData name="Sanne Tonkens" userId="c82caf79-9d79-4843-9d81-c595a891547a" providerId="ADAL" clId="{3F8AB3F6-BA81-D048-8A24-A943A78EC152}" dt="2024-05-22T09:41:28.305" v="106"/>
          <ac:spMkLst>
            <pc:docMk/>
            <pc:sldMk cId="3332375632" sldId="260"/>
            <ac:spMk id="88" creationId="{B47DBCE2-208A-B517-8CD3-AA42D9608969}"/>
          </ac:spMkLst>
        </pc:spChg>
        <pc:spChg chg="mod">
          <ac:chgData name="Sanne Tonkens" userId="c82caf79-9d79-4843-9d81-c595a891547a" providerId="ADAL" clId="{3F8AB3F6-BA81-D048-8A24-A943A78EC152}" dt="2024-05-22T09:41:28.305" v="106"/>
          <ac:spMkLst>
            <pc:docMk/>
            <pc:sldMk cId="3332375632" sldId="260"/>
            <ac:spMk id="89" creationId="{E351A331-DAF8-8378-FFE2-D679990D9739}"/>
          </ac:spMkLst>
        </pc:spChg>
        <pc:spChg chg="mod">
          <ac:chgData name="Sanne Tonkens" userId="c82caf79-9d79-4843-9d81-c595a891547a" providerId="ADAL" clId="{3F8AB3F6-BA81-D048-8A24-A943A78EC152}" dt="2024-05-22T09:41:28.305" v="106"/>
          <ac:spMkLst>
            <pc:docMk/>
            <pc:sldMk cId="3332375632" sldId="260"/>
            <ac:spMk id="90" creationId="{D61EDF39-8BA4-2CAB-5A53-9C6C3CC14F2D}"/>
          </ac:spMkLst>
        </pc:spChg>
        <pc:spChg chg="mod">
          <ac:chgData name="Sanne Tonkens" userId="c82caf79-9d79-4843-9d81-c595a891547a" providerId="ADAL" clId="{3F8AB3F6-BA81-D048-8A24-A943A78EC152}" dt="2024-05-22T09:41:28.305" v="106"/>
          <ac:spMkLst>
            <pc:docMk/>
            <pc:sldMk cId="3332375632" sldId="260"/>
            <ac:spMk id="91" creationId="{79AF32D8-AEC6-0E59-973D-E583DFA60D38}"/>
          </ac:spMkLst>
        </pc:spChg>
        <pc:spChg chg="mod">
          <ac:chgData name="Sanne Tonkens" userId="c82caf79-9d79-4843-9d81-c595a891547a" providerId="ADAL" clId="{3F8AB3F6-BA81-D048-8A24-A943A78EC152}" dt="2024-05-22T09:41:28.305" v="106"/>
          <ac:spMkLst>
            <pc:docMk/>
            <pc:sldMk cId="3332375632" sldId="260"/>
            <ac:spMk id="92" creationId="{B5372D7F-CCDD-2C65-D610-F2D71ECD0441}"/>
          </ac:spMkLst>
        </pc:spChg>
        <pc:spChg chg="mod">
          <ac:chgData name="Sanne Tonkens" userId="c82caf79-9d79-4843-9d81-c595a891547a" providerId="ADAL" clId="{3F8AB3F6-BA81-D048-8A24-A943A78EC152}" dt="2024-05-22T09:41:28.305" v="106"/>
          <ac:spMkLst>
            <pc:docMk/>
            <pc:sldMk cId="3332375632" sldId="260"/>
            <ac:spMk id="93" creationId="{EBDAF10D-AA74-25E7-EAF5-0D18D9D78FC2}"/>
          </ac:spMkLst>
        </pc:spChg>
        <pc:spChg chg="mod">
          <ac:chgData name="Sanne Tonkens" userId="c82caf79-9d79-4843-9d81-c595a891547a" providerId="ADAL" clId="{3F8AB3F6-BA81-D048-8A24-A943A78EC152}" dt="2024-05-22T09:41:28.305" v="106"/>
          <ac:spMkLst>
            <pc:docMk/>
            <pc:sldMk cId="3332375632" sldId="260"/>
            <ac:spMk id="94" creationId="{0BFE9C6A-5778-92F5-ED4A-DF552E19638A}"/>
          </ac:spMkLst>
        </pc:spChg>
        <pc:spChg chg="mod">
          <ac:chgData name="Sanne Tonkens" userId="c82caf79-9d79-4843-9d81-c595a891547a" providerId="ADAL" clId="{3F8AB3F6-BA81-D048-8A24-A943A78EC152}" dt="2024-05-22T09:41:28.305" v="106"/>
          <ac:spMkLst>
            <pc:docMk/>
            <pc:sldMk cId="3332375632" sldId="260"/>
            <ac:spMk id="95" creationId="{B23A9011-921E-3FD0-E493-32D7EF81AC43}"/>
          </ac:spMkLst>
        </pc:spChg>
        <pc:spChg chg="mod">
          <ac:chgData name="Sanne Tonkens" userId="c82caf79-9d79-4843-9d81-c595a891547a" providerId="ADAL" clId="{3F8AB3F6-BA81-D048-8A24-A943A78EC152}" dt="2024-05-22T09:41:28.305" v="106"/>
          <ac:spMkLst>
            <pc:docMk/>
            <pc:sldMk cId="3332375632" sldId="260"/>
            <ac:spMk id="96" creationId="{BF7DCAAB-5276-F1A0-AACF-F70BDCE92283}"/>
          </ac:spMkLst>
        </pc:spChg>
        <pc:spChg chg="mod">
          <ac:chgData name="Sanne Tonkens" userId="c82caf79-9d79-4843-9d81-c595a891547a" providerId="ADAL" clId="{3F8AB3F6-BA81-D048-8A24-A943A78EC152}" dt="2024-05-22T09:41:28.305" v="106"/>
          <ac:spMkLst>
            <pc:docMk/>
            <pc:sldMk cId="3332375632" sldId="260"/>
            <ac:spMk id="97" creationId="{851BB401-90B4-BE65-0784-15C78AB5829A}"/>
          </ac:spMkLst>
        </pc:spChg>
        <pc:spChg chg="mod">
          <ac:chgData name="Sanne Tonkens" userId="c82caf79-9d79-4843-9d81-c595a891547a" providerId="ADAL" clId="{3F8AB3F6-BA81-D048-8A24-A943A78EC152}" dt="2024-05-22T09:41:28.305" v="106"/>
          <ac:spMkLst>
            <pc:docMk/>
            <pc:sldMk cId="3332375632" sldId="260"/>
            <ac:spMk id="98" creationId="{3B133929-3969-3857-91D9-973C8BFB6A5B}"/>
          </ac:spMkLst>
        </pc:spChg>
        <pc:spChg chg="mod">
          <ac:chgData name="Sanne Tonkens" userId="c82caf79-9d79-4843-9d81-c595a891547a" providerId="ADAL" clId="{3F8AB3F6-BA81-D048-8A24-A943A78EC152}" dt="2024-05-22T09:41:28.305" v="106"/>
          <ac:spMkLst>
            <pc:docMk/>
            <pc:sldMk cId="3332375632" sldId="260"/>
            <ac:spMk id="99" creationId="{D7B4D316-339C-44F1-9D51-524FBCD8311A}"/>
          </ac:spMkLst>
        </pc:spChg>
        <pc:spChg chg="mod">
          <ac:chgData name="Sanne Tonkens" userId="c82caf79-9d79-4843-9d81-c595a891547a" providerId="ADAL" clId="{3F8AB3F6-BA81-D048-8A24-A943A78EC152}" dt="2024-05-22T09:41:28.305" v="106"/>
          <ac:spMkLst>
            <pc:docMk/>
            <pc:sldMk cId="3332375632" sldId="260"/>
            <ac:spMk id="100" creationId="{AEF173C6-63E4-6F2C-CEE3-C239D3F38BA3}"/>
          </ac:spMkLst>
        </pc:spChg>
        <pc:spChg chg="mod">
          <ac:chgData name="Sanne Tonkens" userId="c82caf79-9d79-4843-9d81-c595a891547a" providerId="ADAL" clId="{3F8AB3F6-BA81-D048-8A24-A943A78EC152}" dt="2024-05-22T09:41:28.305" v="106"/>
          <ac:spMkLst>
            <pc:docMk/>
            <pc:sldMk cId="3332375632" sldId="260"/>
            <ac:spMk id="101" creationId="{4AD821FE-79DC-5119-D5A3-628214557E5A}"/>
          </ac:spMkLst>
        </pc:spChg>
        <pc:spChg chg="mod">
          <ac:chgData name="Sanne Tonkens" userId="c82caf79-9d79-4843-9d81-c595a891547a" providerId="ADAL" clId="{3F8AB3F6-BA81-D048-8A24-A943A78EC152}" dt="2024-05-22T09:41:28.305" v="106"/>
          <ac:spMkLst>
            <pc:docMk/>
            <pc:sldMk cId="3332375632" sldId="260"/>
            <ac:spMk id="102" creationId="{29D70643-4FD5-6A87-2AB2-68108EE6D1E5}"/>
          </ac:spMkLst>
        </pc:spChg>
        <pc:spChg chg="mod">
          <ac:chgData name="Sanne Tonkens" userId="c82caf79-9d79-4843-9d81-c595a891547a" providerId="ADAL" clId="{3F8AB3F6-BA81-D048-8A24-A943A78EC152}" dt="2024-05-22T09:41:28.305" v="106"/>
          <ac:spMkLst>
            <pc:docMk/>
            <pc:sldMk cId="3332375632" sldId="260"/>
            <ac:spMk id="103" creationId="{A889C5B5-D32D-B63D-4163-B584BFC98FEE}"/>
          </ac:spMkLst>
        </pc:spChg>
        <pc:spChg chg="mod">
          <ac:chgData name="Sanne Tonkens" userId="c82caf79-9d79-4843-9d81-c595a891547a" providerId="ADAL" clId="{3F8AB3F6-BA81-D048-8A24-A943A78EC152}" dt="2024-05-22T09:41:28.305" v="106"/>
          <ac:spMkLst>
            <pc:docMk/>
            <pc:sldMk cId="3332375632" sldId="260"/>
            <ac:spMk id="104" creationId="{48B10F35-1054-622B-BDCA-55564A50B1E2}"/>
          </ac:spMkLst>
        </pc:spChg>
        <pc:spChg chg="mod">
          <ac:chgData name="Sanne Tonkens" userId="c82caf79-9d79-4843-9d81-c595a891547a" providerId="ADAL" clId="{3F8AB3F6-BA81-D048-8A24-A943A78EC152}" dt="2024-05-22T09:41:28.305" v="106"/>
          <ac:spMkLst>
            <pc:docMk/>
            <pc:sldMk cId="3332375632" sldId="260"/>
            <ac:spMk id="105" creationId="{03C95AED-7873-5F80-961F-DC41056A56DC}"/>
          </ac:spMkLst>
        </pc:spChg>
        <pc:spChg chg="mod">
          <ac:chgData name="Sanne Tonkens" userId="c82caf79-9d79-4843-9d81-c595a891547a" providerId="ADAL" clId="{3F8AB3F6-BA81-D048-8A24-A943A78EC152}" dt="2024-05-22T09:41:28.305" v="106"/>
          <ac:spMkLst>
            <pc:docMk/>
            <pc:sldMk cId="3332375632" sldId="260"/>
            <ac:spMk id="106" creationId="{6CD1891B-2A85-A665-012D-EA5F1EAFC003}"/>
          </ac:spMkLst>
        </pc:spChg>
        <pc:spChg chg="mod">
          <ac:chgData name="Sanne Tonkens" userId="c82caf79-9d79-4843-9d81-c595a891547a" providerId="ADAL" clId="{3F8AB3F6-BA81-D048-8A24-A943A78EC152}" dt="2024-05-22T09:41:28.305" v="106"/>
          <ac:spMkLst>
            <pc:docMk/>
            <pc:sldMk cId="3332375632" sldId="260"/>
            <ac:spMk id="107" creationId="{7D3E133B-6842-8E94-6B4E-FD69C8B8E86E}"/>
          </ac:spMkLst>
        </pc:spChg>
        <pc:spChg chg="mod">
          <ac:chgData name="Sanne Tonkens" userId="c82caf79-9d79-4843-9d81-c595a891547a" providerId="ADAL" clId="{3F8AB3F6-BA81-D048-8A24-A943A78EC152}" dt="2024-05-22T09:41:28.305" v="106"/>
          <ac:spMkLst>
            <pc:docMk/>
            <pc:sldMk cId="3332375632" sldId="260"/>
            <ac:spMk id="108" creationId="{C34445D1-5D32-1DC5-844A-EFCDDD19B755}"/>
          </ac:spMkLst>
        </pc:spChg>
        <pc:spChg chg="mod">
          <ac:chgData name="Sanne Tonkens" userId="c82caf79-9d79-4843-9d81-c595a891547a" providerId="ADAL" clId="{3F8AB3F6-BA81-D048-8A24-A943A78EC152}" dt="2024-05-22T09:41:28.305" v="106"/>
          <ac:spMkLst>
            <pc:docMk/>
            <pc:sldMk cId="3332375632" sldId="260"/>
            <ac:spMk id="109" creationId="{5A380A1D-36B0-3298-8EBF-778956F7ADB5}"/>
          </ac:spMkLst>
        </pc:spChg>
        <pc:spChg chg="mod">
          <ac:chgData name="Sanne Tonkens" userId="c82caf79-9d79-4843-9d81-c595a891547a" providerId="ADAL" clId="{3F8AB3F6-BA81-D048-8A24-A943A78EC152}" dt="2024-05-22T09:41:28.305" v="106"/>
          <ac:spMkLst>
            <pc:docMk/>
            <pc:sldMk cId="3332375632" sldId="260"/>
            <ac:spMk id="110" creationId="{73524965-C181-5BD3-BF54-B9920F315824}"/>
          </ac:spMkLst>
        </pc:spChg>
        <pc:spChg chg="mod">
          <ac:chgData name="Sanne Tonkens" userId="c82caf79-9d79-4843-9d81-c595a891547a" providerId="ADAL" clId="{3F8AB3F6-BA81-D048-8A24-A943A78EC152}" dt="2024-05-22T09:41:28.305" v="106"/>
          <ac:spMkLst>
            <pc:docMk/>
            <pc:sldMk cId="3332375632" sldId="260"/>
            <ac:spMk id="111" creationId="{1C315A2D-71CD-BB3C-080D-A08CCDCD893F}"/>
          </ac:spMkLst>
        </pc:spChg>
        <pc:spChg chg="mod">
          <ac:chgData name="Sanne Tonkens" userId="c82caf79-9d79-4843-9d81-c595a891547a" providerId="ADAL" clId="{3F8AB3F6-BA81-D048-8A24-A943A78EC152}" dt="2024-05-22T09:41:28.305" v="106"/>
          <ac:spMkLst>
            <pc:docMk/>
            <pc:sldMk cId="3332375632" sldId="260"/>
            <ac:spMk id="112" creationId="{56764463-6C92-E47E-9E51-1E583E163437}"/>
          </ac:spMkLst>
        </pc:spChg>
        <pc:spChg chg="mod">
          <ac:chgData name="Sanne Tonkens" userId="c82caf79-9d79-4843-9d81-c595a891547a" providerId="ADAL" clId="{3F8AB3F6-BA81-D048-8A24-A943A78EC152}" dt="2024-05-22T09:41:28.305" v="106"/>
          <ac:spMkLst>
            <pc:docMk/>
            <pc:sldMk cId="3332375632" sldId="260"/>
            <ac:spMk id="113" creationId="{A263E15B-99B5-166C-D83D-49D7CD6D08FD}"/>
          </ac:spMkLst>
        </pc:spChg>
        <pc:spChg chg="mod">
          <ac:chgData name="Sanne Tonkens" userId="c82caf79-9d79-4843-9d81-c595a891547a" providerId="ADAL" clId="{3F8AB3F6-BA81-D048-8A24-A943A78EC152}" dt="2024-05-22T09:41:28.305" v="106"/>
          <ac:spMkLst>
            <pc:docMk/>
            <pc:sldMk cId="3332375632" sldId="260"/>
            <ac:spMk id="114" creationId="{91083DA8-03DD-6C4D-F595-0DF6904DEEC1}"/>
          </ac:spMkLst>
        </pc:spChg>
        <pc:spChg chg="mod">
          <ac:chgData name="Sanne Tonkens" userId="c82caf79-9d79-4843-9d81-c595a891547a" providerId="ADAL" clId="{3F8AB3F6-BA81-D048-8A24-A943A78EC152}" dt="2024-05-22T09:41:28.305" v="106"/>
          <ac:spMkLst>
            <pc:docMk/>
            <pc:sldMk cId="3332375632" sldId="260"/>
            <ac:spMk id="115" creationId="{EE961E93-CDF0-3648-5266-EA6BA36E9CE2}"/>
          </ac:spMkLst>
        </pc:spChg>
        <pc:spChg chg="mod">
          <ac:chgData name="Sanne Tonkens" userId="c82caf79-9d79-4843-9d81-c595a891547a" providerId="ADAL" clId="{3F8AB3F6-BA81-D048-8A24-A943A78EC152}" dt="2024-05-22T09:41:28.305" v="106"/>
          <ac:spMkLst>
            <pc:docMk/>
            <pc:sldMk cId="3332375632" sldId="260"/>
            <ac:spMk id="116" creationId="{6F0DB10B-E4B0-AFCD-75FF-FAB38051CC24}"/>
          </ac:spMkLst>
        </pc:spChg>
        <pc:spChg chg="mod">
          <ac:chgData name="Sanne Tonkens" userId="c82caf79-9d79-4843-9d81-c595a891547a" providerId="ADAL" clId="{3F8AB3F6-BA81-D048-8A24-A943A78EC152}" dt="2024-05-22T09:41:28.305" v="106"/>
          <ac:spMkLst>
            <pc:docMk/>
            <pc:sldMk cId="3332375632" sldId="260"/>
            <ac:spMk id="117" creationId="{5420F10C-B19D-3903-6E06-DD31D0E8BC09}"/>
          </ac:spMkLst>
        </pc:spChg>
        <pc:spChg chg="mod">
          <ac:chgData name="Sanne Tonkens" userId="c82caf79-9d79-4843-9d81-c595a891547a" providerId="ADAL" clId="{3F8AB3F6-BA81-D048-8A24-A943A78EC152}" dt="2024-05-22T09:41:28.305" v="106"/>
          <ac:spMkLst>
            <pc:docMk/>
            <pc:sldMk cId="3332375632" sldId="260"/>
            <ac:spMk id="118" creationId="{76AD0498-5DA1-10CE-9401-F99242AF1FD1}"/>
          </ac:spMkLst>
        </pc:spChg>
        <pc:spChg chg="mod">
          <ac:chgData name="Sanne Tonkens" userId="c82caf79-9d79-4843-9d81-c595a891547a" providerId="ADAL" clId="{3F8AB3F6-BA81-D048-8A24-A943A78EC152}" dt="2024-05-22T09:41:28.305" v="106"/>
          <ac:spMkLst>
            <pc:docMk/>
            <pc:sldMk cId="3332375632" sldId="260"/>
            <ac:spMk id="119" creationId="{00B54BC3-81E7-EFCB-EDA3-7FEFE24B41F8}"/>
          </ac:spMkLst>
        </pc:spChg>
        <pc:spChg chg="mod">
          <ac:chgData name="Sanne Tonkens" userId="c82caf79-9d79-4843-9d81-c595a891547a" providerId="ADAL" clId="{3F8AB3F6-BA81-D048-8A24-A943A78EC152}" dt="2024-05-22T09:41:28.305" v="106"/>
          <ac:spMkLst>
            <pc:docMk/>
            <pc:sldMk cId="3332375632" sldId="260"/>
            <ac:spMk id="120" creationId="{B2E13A96-073E-D91D-E509-3C2729000851}"/>
          </ac:spMkLst>
        </pc:spChg>
        <pc:spChg chg="mod">
          <ac:chgData name="Sanne Tonkens" userId="c82caf79-9d79-4843-9d81-c595a891547a" providerId="ADAL" clId="{3F8AB3F6-BA81-D048-8A24-A943A78EC152}" dt="2024-05-22T09:41:28.305" v="106"/>
          <ac:spMkLst>
            <pc:docMk/>
            <pc:sldMk cId="3332375632" sldId="260"/>
            <ac:spMk id="121" creationId="{C279667F-179D-3C7A-6D6B-79C6CEF3E3ED}"/>
          </ac:spMkLst>
        </pc:spChg>
        <pc:spChg chg="mod">
          <ac:chgData name="Sanne Tonkens" userId="c82caf79-9d79-4843-9d81-c595a891547a" providerId="ADAL" clId="{3F8AB3F6-BA81-D048-8A24-A943A78EC152}" dt="2024-05-22T09:41:28.305" v="106"/>
          <ac:spMkLst>
            <pc:docMk/>
            <pc:sldMk cId="3332375632" sldId="260"/>
            <ac:spMk id="122" creationId="{F2250EA5-B917-C263-6E12-BC8B031F5C5C}"/>
          </ac:spMkLst>
        </pc:spChg>
        <pc:spChg chg="mod">
          <ac:chgData name="Sanne Tonkens" userId="c82caf79-9d79-4843-9d81-c595a891547a" providerId="ADAL" clId="{3F8AB3F6-BA81-D048-8A24-A943A78EC152}" dt="2024-05-22T09:41:28.305" v="106"/>
          <ac:spMkLst>
            <pc:docMk/>
            <pc:sldMk cId="3332375632" sldId="260"/>
            <ac:spMk id="123" creationId="{D681D9DA-73A4-0F36-10B5-20D22DA110E7}"/>
          </ac:spMkLst>
        </pc:spChg>
        <pc:spChg chg="mod">
          <ac:chgData name="Sanne Tonkens" userId="c82caf79-9d79-4843-9d81-c595a891547a" providerId="ADAL" clId="{3F8AB3F6-BA81-D048-8A24-A943A78EC152}" dt="2024-05-22T09:41:28.305" v="106"/>
          <ac:spMkLst>
            <pc:docMk/>
            <pc:sldMk cId="3332375632" sldId="260"/>
            <ac:spMk id="124" creationId="{971D12D1-0AE2-A35B-8748-D2A4195554F8}"/>
          </ac:spMkLst>
        </pc:spChg>
        <pc:spChg chg="mod">
          <ac:chgData name="Sanne Tonkens" userId="c82caf79-9d79-4843-9d81-c595a891547a" providerId="ADAL" clId="{3F8AB3F6-BA81-D048-8A24-A943A78EC152}" dt="2024-05-22T09:41:28.305" v="106"/>
          <ac:spMkLst>
            <pc:docMk/>
            <pc:sldMk cId="3332375632" sldId="260"/>
            <ac:spMk id="125" creationId="{B2575056-C270-F5AA-2968-DAC6D88904C8}"/>
          </ac:spMkLst>
        </pc:spChg>
        <pc:spChg chg="mod">
          <ac:chgData name="Sanne Tonkens" userId="c82caf79-9d79-4843-9d81-c595a891547a" providerId="ADAL" clId="{3F8AB3F6-BA81-D048-8A24-A943A78EC152}" dt="2024-05-22T09:41:28.305" v="106"/>
          <ac:spMkLst>
            <pc:docMk/>
            <pc:sldMk cId="3332375632" sldId="260"/>
            <ac:spMk id="126" creationId="{65332991-C01C-FE57-A1A6-B017661BC75F}"/>
          </ac:spMkLst>
        </pc:spChg>
        <pc:spChg chg="mod">
          <ac:chgData name="Sanne Tonkens" userId="c82caf79-9d79-4843-9d81-c595a891547a" providerId="ADAL" clId="{3F8AB3F6-BA81-D048-8A24-A943A78EC152}" dt="2024-05-22T09:41:28.305" v="106"/>
          <ac:spMkLst>
            <pc:docMk/>
            <pc:sldMk cId="3332375632" sldId="260"/>
            <ac:spMk id="127" creationId="{3D2CD33A-F943-2131-679A-A23585E3FBF7}"/>
          </ac:spMkLst>
        </pc:spChg>
        <pc:spChg chg="mod">
          <ac:chgData name="Sanne Tonkens" userId="c82caf79-9d79-4843-9d81-c595a891547a" providerId="ADAL" clId="{3F8AB3F6-BA81-D048-8A24-A943A78EC152}" dt="2024-05-22T09:41:28.305" v="106"/>
          <ac:spMkLst>
            <pc:docMk/>
            <pc:sldMk cId="3332375632" sldId="260"/>
            <ac:spMk id="128" creationId="{29597CB7-6C32-A07A-3B2A-7E8D7A7DDEFE}"/>
          </ac:spMkLst>
        </pc:spChg>
        <pc:spChg chg="mod">
          <ac:chgData name="Sanne Tonkens" userId="c82caf79-9d79-4843-9d81-c595a891547a" providerId="ADAL" clId="{3F8AB3F6-BA81-D048-8A24-A943A78EC152}" dt="2024-05-22T09:41:28.305" v="106"/>
          <ac:spMkLst>
            <pc:docMk/>
            <pc:sldMk cId="3332375632" sldId="260"/>
            <ac:spMk id="136" creationId="{AC4262DB-E48F-53B4-8434-C22AEEDFB5EA}"/>
          </ac:spMkLst>
        </pc:spChg>
        <pc:spChg chg="mod">
          <ac:chgData name="Sanne Tonkens" userId="c82caf79-9d79-4843-9d81-c595a891547a" providerId="ADAL" clId="{3F8AB3F6-BA81-D048-8A24-A943A78EC152}" dt="2024-05-22T09:41:28.305" v="106"/>
          <ac:spMkLst>
            <pc:docMk/>
            <pc:sldMk cId="3332375632" sldId="260"/>
            <ac:spMk id="137" creationId="{CA77916E-BE39-E914-DA1B-BF6DD4ADB76B}"/>
          </ac:spMkLst>
        </pc:spChg>
        <pc:spChg chg="mod">
          <ac:chgData name="Sanne Tonkens" userId="c82caf79-9d79-4843-9d81-c595a891547a" providerId="ADAL" clId="{3F8AB3F6-BA81-D048-8A24-A943A78EC152}" dt="2024-05-22T09:41:28.305" v="106"/>
          <ac:spMkLst>
            <pc:docMk/>
            <pc:sldMk cId="3332375632" sldId="260"/>
            <ac:spMk id="138" creationId="{7D49ABB0-D2DF-A4A4-DBFD-7DEA95284991}"/>
          </ac:spMkLst>
        </pc:spChg>
        <pc:spChg chg="mod">
          <ac:chgData name="Sanne Tonkens" userId="c82caf79-9d79-4843-9d81-c595a891547a" providerId="ADAL" clId="{3F8AB3F6-BA81-D048-8A24-A943A78EC152}" dt="2024-05-22T09:41:28.305" v="106"/>
          <ac:spMkLst>
            <pc:docMk/>
            <pc:sldMk cId="3332375632" sldId="260"/>
            <ac:spMk id="139" creationId="{A1150B8B-D2AD-88F6-78F2-4845D6101AF2}"/>
          </ac:spMkLst>
        </pc:spChg>
        <pc:spChg chg="mod">
          <ac:chgData name="Sanne Tonkens" userId="c82caf79-9d79-4843-9d81-c595a891547a" providerId="ADAL" clId="{3F8AB3F6-BA81-D048-8A24-A943A78EC152}" dt="2024-05-22T09:41:28.305" v="106"/>
          <ac:spMkLst>
            <pc:docMk/>
            <pc:sldMk cId="3332375632" sldId="260"/>
            <ac:spMk id="140" creationId="{1A92AD63-30EE-0BA6-C5DB-3A7903171D47}"/>
          </ac:spMkLst>
        </pc:spChg>
        <pc:spChg chg="mod">
          <ac:chgData name="Sanne Tonkens" userId="c82caf79-9d79-4843-9d81-c595a891547a" providerId="ADAL" clId="{3F8AB3F6-BA81-D048-8A24-A943A78EC152}" dt="2024-05-22T09:41:28.305" v="106"/>
          <ac:spMkLst>
            <pc:docMk/>
            <pc:sldMk cId="3332375632" sldId="260"/>
            <ac:spMk id="141" creationId="{D83CE664-D67E-EF13-C2F3-16D0F88A8644}"/>
          </ac:spMkLst>
        </pc:spChg>
        <pc:spChg chg="mod">
          <ac:chgData name="Sanne Tonkens" userId="c82caf79-9d79-4843-9d81-c595a891547a" providerId="ADAL" clId="{3F8AB3F6-BA81-D048-8A24-A943A78EC152}" dt="2024-05-22T09:41:28.305" v="106"/>
          <ac:spMkLst>
            <pc:docMk/>
            <pc:sldMk cId="3332375632" sldId="260"/>
            <ac:spMk id="142" creationId="{BAE09487-BC32-46E3-4621-5E6E2E461D34}"/>
          </ac:spMkLst>
        </pc:spChg>
        <pc:spChg chg="mod">
          <ac:chgData name="Sanne Tonkens" userId="c82caf79-9d79-4843-9d81-c595a891547a" providerId="ADAL" clId="{3F8AB3F6-BA81-D048-8A24-A943A78EC152}" dt="2024-05-22T09:41:28.305" v="106"/>
          <ac:spMkLst>
            <pc:docMk/>
            <pc:sldMk cId="3332375632" sldId="260"/>
            <ac:spMk id="143" creationId="{35B6AD95-3A8A-0443-DE3C-61CE9F234E27}"/>
          </ac:spMkLst>
        </pc:spChg>
        <pc:spChg chg="mod">
          <ac:chgData name="Sanne Tonkens" userId="c82caf79-9d79-4843-9d81-c595a891547a" providerId="ADAL" clId="{3F8AB3F6-BA81-D048-8A24-A943A78EC152}" dt="2024-05-22T09:41:28.305" v="106"/>
          <ac:spMkLst>
            <pc:docMk/>
            <pc:sldMk cId="3332375632" sldId="260"/>
            <ac:spMk id="144" creationId="{EA9BD00B-A4C5-DFD5-4E7F-B9B4CE02085F}"/>
          </ac:spMkLst>
        </pc:spChg>
        <pc:spChg chg="mod">
          <ac:chgData name="Sanne Tonkens" userId="c82caf79-9d79-4843-9d81-c595a891547a" providerId="ADAL" clId="{3F8AB3F6-BA81-D048-8A24-A943A78EC152}" dt="2024-05-22T09:41:28.305" v="106"/>
          <ac:spMkLst>
            <pc:docMk/>
            <pc:sldMk cId="3332375632" sldId="260"/>
            <ac:spMk id="145" creationId="{038A5F60-7978-6249-E949-12F834AA5F00}"/>
          </ac:spMkLst>
        </pc:spChg>
        <pc:spChg chg="mod">
          <ac:chgData name="Sanne Tonkens" userId="c82caf79-9d79-4843-9d81-c595a891547a" providerId="ADAL" clId="{3F8AB3F6-BA81-D048-8A24-A943A78EC152}" dt="2024-05-22T09:41:28.305" v="106"/>
          <ac:spMkLst>
            <pc:docMk/>
            <pc:sldMk cId="3332375632" sldId="260"/>
            <ac:spMk id="146" creationId="{9E415452-200B-59DD-D2E6-B5396EB763B8}"/>
          </ac:spMkLst>
        </pc:spChg>
        <pc:spChg chg="mod">
          <ac:chgData name="Sanne Tonkens" userId="c82caf79-9d79-4843-9d81-c595a891547a" providerId="ADAL" clId="{3F8AB3F6-BA81-D048-8A24-A943A78EC152}" dt="2024-05-22T09:41:28.305" v="106"/>
          <ac:spMkLst>
            <pc:docMk/>
            <pc:sldMk cId="3332375632" sldId="260"/>
            <ac:spMk id="147" creationId="{14198337-22C9-90FC-82D5-FA9ED7F7BF57}"/>
          </ac:spMkLst>
        </pc:spChg>
        <pc:spChg chg="mod">
          <ac:chgData name="Sanne Tonkens" userId="c82caf79-9d79-4843-9d81-c595a891547a" providerId="ADAL" clId="{3F8AB3F6-BA81-D048-8A24-A943A78EC152}" dt="2024-05-22T09:41:28.305" v="106"/>
          <ac:spMkLst>
            <pc:docMk/>
            <pc:sldMk cId="3332375632" sldId="260"/>
            <ac:spMk id="148" creationId="{31C6D250-C3C9-7FF5-1B78-45838757848A}"/>
          </ac:spMkLst>
        </pc:spChg>
        <pc:spChg chg="mod">
          <ac:chgData name="Sanne Tonkens" userId="c82caf79-9d79-4843-9d81-c595a891547a" providerId="ADAL" clId="{3F8AB3F6-BA81-D048-8A24-A943A78EC152}" dt="2024-05-22T09:41:28.305" v="106"/>
          <ac:spMkLst>
            <pc:docMk/>
            <pc:sldMk cId="3332375632" sldId="260"/>
            <ac:spMk id="149" creationId="{A68637BA-A4C2-F4A8-68CE-44668EF650D0}"/>
          </ac:spMkLst>
        </pc:spChg>
        <pc:spChg chg="mod">
          <ac:chgData name="Sanne Tonkens" userId="c82caf79-9d79-4843-9d81-c595a891547a" providerId="ADAL" clId="{3F8AB3F6-BA81-D048-8A24-A943A78EC152}" dt="2024-05-22T09:41:28.305" v="106"/>
          <ac:spMkLst>
            <pc:docMk/>
            <pc:sldMk cId="3332375632" sldId="260"/>
            <ac:spMk id="150" creationId="{36874ABF-57E2-3F17-FDDC-4C97B7CA04AB}"/>
          </ac:spMkLst>
        </pc:spChg>
        <pc:spChg chg="mod">
          <ac:chgData name="Sanne Tonkens" userId="c82caf79-9d79-4843-9d81-c595a891547a" providerId="ADAL" clId="{3F8AB3F6-BA81-D048-8A24-A943A78EC152}" dt="2024-05-22T09:41:28.305" v="106"/>
          <ac:spMkLst>
            <pc:docMk/>
            <pc:sldMk cId="3332375632" sldId="260"/>
            <ac:spMk id="151" creationId="{FBF7544F-348A-93BB-8454-0E8342622AB3}"/>
          </ac:spMkLst>
        </pc:spChg>
        <pc:spChg chg="mod">
          <ac:chgData name="Sanne Tonkens" userId="c82caf79-9d79-4843-9d81-c595a891547a" providerId="ADAL" clId="{3F8AB3F6-BA81-D048-8A24-A943A78EC152}" dt="2024-05-22T09:41:28.305" v="106"/>
          <ac:spMkLst>
            <pc:docMk/>
            <pc:sldMk cId="3332375632" sldId="260"/>
            <ac:spMk id="152" creationId="{FF5A2A8F-21F6-009C-DFFA-DF3C4E706F3A}"/>
          </ac:spMkLst>
        </pc:spChg>
        <pc:spChg chg="mod">
          <ac:chgData name="Sanne Tonkens" userId="c82caf79-9d79-4843-9d81-c595a891547a" providerId="ADAL" clId="{3F8AB3F6-BA81-D048-8A24-A943A78EC152}" dt="2024-05-22T09:41:28.305" v="106"/>
          <ac:spMkLst>
            <pc:docMk/>
            <pc:sldMk cId="3332375632" sldId="260"/>
            <ac:spMk id="153" creationId="{88023283-54E5-6590-CAC7-EF33FB3666DB}"/>
          </ac:spMkLst>
        </pc:spChg>
        <pc:spChg chg="mod">
          <ac:chgData name="Sanne Tonkens" userId="c82caf79-9d79-4843-9d81-c595a891547a" providerId="ADAL" clId="{3F8AB3F6-BA81-D048-8A24-A943A78EC152}" dt="2024-05-22T09:41:28.305" v="106"/>
          <ac:spMkLst>
            <pc:docMk/>
            <pc:sldMk cId="3332375632" sldId="260"/>
            <ac:spMk id="154" creationId="{7F02D547-7E99-202D-28CC-643A44AD85C5}"/>
          </ac:spMkLst>
        </pc:spChg>
        <pc:spChg chg="mod">
          <ac:chgData name="Sanne Tonkens" userId="c82caf79-9d79-4843-9d81-c595a891547a" providerId="ADAL" clId="{3F8AB3F6-BA81-D048-8A24-A943A78EC152}" dt="2024-05-22T09:41:28.305" v="106"/>
          <ac:spMkLst>
            <pc:docMk/>
            <pc:sldMk cId="3332375632" sldId="260"/>
            <ac:spMk id="155" creationId="{D3FFB815-2044-4579-6640-836E0DF24FAE}"/>
          </ac:spMkLst>
        </pc:spChg>
        <pc:spChg chg="mod">
          <ac:chgData name="Sanne Tonkens" userId="c82caf79-9d79-4843-9d81-c595a891547a" providerId="ADAL" clId="{3F8AB3F6-BA81-D048-8A24-A943A78EC152}" dt="2024-05-22T09:41:28.305" v="106"/>
          <ac:spMkLst>
            <pc:docMk/>
            <pc:sldMk cId="3332375632" sldId="260"/>
            <ac:spMk id="156" creationId="{5C6BFF1A-487B-E5F3-6EE0-CCA59E922951}"/>
          </ac:spMkLst>
        </pc:spChg>
        <pc:spChg chg="mod">
          <ac:chgData name="Sanne Tonkens" userId="c82caf79-9d79-4843-9d81-c595a891547a" providerId="ADAL" clId="{3F8AB3F6-BA81-D048-8A24-A943A78EC152}" dt="2024-05-22T09:41:28.305" v="106"/>
          <ac:spMkLst>
            <pc:docMk/>
            <pc:sldMk cId="3332375632" sldId="260"/>
            <ac:spMk id="157" creationId="{837656E9-3098-3F80-440E-D3C558C7E630}"/>
          </ac:spMkLst>
        </pc:spChg>
        <pc:spChg chg="mod">
          <ac:chgData name="Sanne Tonkens" userId="c82caf79-9d79-4843-9d81-c595a891547a" providerId="ADAL" clId="{3F8AB3F6-BA81-D048-8A24-A943A78EC152}" dt="2024-05-22T09:41:28.305" v="106"/>
          <ac:spMkLst>
            <pc:docMk/>
            <pc:sldMk cId="3332375632" sldId="260"/>
            <ac:spMk id="158" creationId="{11B4FD85-78F5-6BE0-3A54-017428DB1104}"/>
          </ac:spMkLst>
        </pc:spChg>
        <pc:spChg chg="mod">
          <ac:chgData name="Sanne Tonkens" userId="c82caf79-9d79-4843-9d81-c595a891547a" providerId="ADAL" clId="{3F8AB3F6-BA81-D048-8A24-A943A78EC152}" dt="2024-05-22T09:41:28.305" v="106"/>
          <ac:spMkLst>
            <pc:docMk/>
            <pc:sldMk cId="3332375632" sldId="260"/>
            <ac:spMk id="159" creationId="{645091B4-F56C-90E7-1FA4-F953A46235B9}"/>
          </ac:spMkLst>
        </pc:spChg>
        <pc:spChg chg="mod">
          <ac:chgData name="Sanne Tonkens" userId="c82caf79-9d79-4843-9d81-c595a891547a" providerId="ADAL" clId="{3F8AB3F6-BA81-D048-8A24-A943A78EC152}" dt="2024-05-22T09:41:28.305" v="106"/>
          <ac:spMkLst>
            <pc:docMk/>
            <pc:sldMk cId="3332375632" sldId="260"/>
            <ac:spMk id="160" creationId="{6C291860-37F3-B36A-DD7F-9258B75AFE28}"/>
          </ac:spMkLst>
        </pc:spChg>
        <pc:spChg chg="mod">
          <ac:chgData name="Sanne Tonkens" userId="c82caf79-9d79-4843-9d81-c595a891547a" providerId="ADAL" clId="{3F8AB3F6-BA81-D048-8A24-A943A78EC152}" dt="2024-05-22T09:41:28.305" v="106"/>
          <ac:spMkLst>
            <pc:docMk/>
            <pc:sldMk cId="3332375632" sldId="260"/>
            <ac:spMk id="161" creationId="{4AFE50AD-E385-C782-FE27-4F4752A2D29B}"/>
          </ac:spMkLst>
        </pc:spChg>
        <pc:spChg chg="mod">
          <ac:chgData name="Sanne Tonkens" userId="c82caf79-9d79-4843-9d81-c595a891547a" providerId="ADAL" clId="{3F8AB3F6-BA81-D048-8A24-A943A78EC152}" dt="2024-05-22T09:41:28.305" v="106"/>
          <ac:spMkLst>
            <pc:docMk/>
            <pc:sldMk cId="3332375632" sldId="260"/>
            <ac:spMk id="162" creationId="{727FEF0A-8AA0-49CF-2A1A-A0D00F8358B6}"/>
          </ac:spMkLst>
        </pc:spChg>
        <pc:spChg chg="mod">
          <ac:chgData name="Sanne Tonkens" userId="c82caf79-9d79-4843-9d81-c595a891547a" providerId="ADAL" clId="{3F8AB3F6-BA81-D048-8A24-A943A78EC152}" dt="2024-05-22T09:41:28.305" v="106"/>
          <ac:spMkLst>
            <pc:docMk/>
            <pc:sldMk cId="3332375632" sldId="260"/>
            <ac:spMk id="163" creationId="{C8F445B9-668C-498F-2BDE-4586597C0668}"/>
          </ac:spMkLst>
        </pc:spChg>
        <pc:spChg chg="mod">
          <ac:chgData name="Sanne Tonkens" userId="c82caf79-9d79-4843-9d81-c595a891547a" providerId="ADAL" clId="{3F8AB3F6-BA81-D048-8A24-A943A78EC152}" dt="2024-05-22T09:41:28.305" v="106"/>
          <ac:spMkLst>
            <pc:docMk/>
            <pc:sldMk cId="3332375632" sldId="260"/>
            <ac:spMk id="164" creationId="{B4C0DDBB-761A-E6F0-232F-ABAE97B095B5}"/>
          </ac:spMkLst>
        </pc:spChg>
        <pc:spChg chg="mod">
          <ac:chgData name="Sanne Tonkens" userId="c82caf79-9d79-4843-9d81-c595a891547a" providerId="ADAL" clId="{3F8AB3F6-BA81-D048-8A24-A943A78EC152}" dt="2024-05-22T09:41:28.305" v="106"/>
          <ac:spMkLst>
            <pc:docMk/>
            <pc:sldMk cId="3332375632" sldId="260"/>
            <ac:spMk id="165" creationId="{CF31928D-FD30-DB14-506C-DD886758E096}"/>
          </ac:spMkLst>
        </pc:spChg>
        <pc:spChg chg="mod">
          <ac:chgData name="Sanne Tonkens" userId="c82caf79-9d79-4843-9d81-c595a891547a" providerId="ADAL" clId="{3F8AB3F6-BA81-D048-8A24-A943A78EC152}" dt="2024-05-22T09:41:28.305" v="106"/>
          <ac:spMkLst>
            <pc:docMk/>
            <pc:sldMk cId="3332375632" sldId="260"/>
            <ac:spMk id="166" creationId="{817278A2-8284-F6EB-793D-CF42C0764ED6}"/>
          </ac:spMkLst>
        </pc:spChg>
        <pc:spChg chg="mod">
          <ac:chgData name="Sanne Tonkens" userId="c82caf79-9d79-4843-9d81-c595a891547a" providerId="ADAL" clId="{3F8AB3F6-BA81-D048-8A24-A943A78EC152}" dt="2024-05-22T09:41:28.305" v="106"/>
          <ac:spMkLst>
            <pc:docMk/>
            <pc:sldMk cId="3332375632" sldId="260"/>
            <ac:spMk id="167" creationId="{25C42731-524B-EBB4-A914-E6B1BA7B378B}"/>
          </ac:spMkLst>
        </pc:spChg>
        <pc:spChg chg="mod">
          <ac:chgData name="Sanne Tonkens" userId="c82caf79-9d79-4843-9d81-c595a891547a" providerId="ADAL" clId="{3F8AB3F6-BA81-D048-8A24-A943A78EC152}" dt="2024-05-22T09:41:28.305" v="106"/>
          <ac:spMkLst>
            <pc:docMk/>
            <pc:sldMk cId="3332375632" sldId="260"/>
            <ac:spMk id="168" creationId="{07888BB1-13A4-DD04-FD6A-D01DF966772E}"/>
          </ac:spMkLst>
        </pc:spChg>
        <pc:spChg chg="mod">
          <ac:chgData name="Sanne Tonkens" userId="c82caf79-9d79-4843-9d81-c595a891547a" providerId="ADAL" clId="{3F8AB3F6-BA81-D048-8A24-A943A78EC152}" dt="2024-05-22T09:41:28.305" v="106"/>
          <ac:spMkLst>
            <pc:docMk/>
            <pc:sldMk cId="3332375632" sldId="260"/>
            <ac:spMk id="169" creationId="{B8FEFF74-EEFE-2991-73C0-AC36FE3455DF}"/>
          </ac:spMkLst>
        </pc:spChg>
        <pc:spChg chg="mod">
          <ac:chgData name="Sanne Tonkens" userId="c82caf79-9d79-4843-9d81-c595a891547a" providerId="ADAL" clId="{3F8AB3F6-BA81-D048-8A24-A943A78EC152}" dt="2024-05-22T09:41:28.305" v="106"/>
          <ac:spMkLst>
            <pc:docMk/>
            <pc:sldMk cId="3332375632" sldId="260"/>
            <ac:spMk id="170" creationId="{87177DEB-F79A-1A86-50E9-B97383F6E98A}"/>
          </ac:spMkLst>
        </pc:spChg>
        <pc:spChg chg="mod">
          <ac:chgData name="Sanne Tonkens" userId="c82caf79-9d79-4843-9d81-c595a891547a" providerId="ADAL" clId="{3F8AB3F6-BA81-D048-8A24-A943A78EC152}" dt="2024-05-22T09:41:28.305" v="106"/>
          <ac:spMkLst>
            <pc:docMk/>
            <pc:sldMk cId="3332375632" sldId="260"/>
            <ac:spMk id="171" creationId="{3C9CDF07-E519-C9B2-35BF-6076EC5CA34C}"/>
          </ac:spMkLst>
        </pc:spChg>
        <pc:spChg chg="mod">
          <ac:chgData name="Sanne Tonkens" userId="c82caf79-9d79-4843-9d81-c595a891547a" providerId="ADAL" clId="{3F8AB3F6-BA81-D048-8A24-A943A78EC152}" dt="2024-05-22T09:41:28.305" v="106"/>
          <ac:spMkLst>
            <pc:docMk/>
            <pc:sldMk cId="3332375632" sldId="260"/>
            <ac:spMk id="172" creationId="{D9966561-77D7-D658-89E4-7065A11077ED}"/>
          </ac:spMkLst>
        </pc:spChg>
        <pc:spChg chg="mod">
          <ac:chgData name="Sanne Tonkens" userId="c82caf79-9d79-4843-9d81-c595a891547a" providerId="ADAL" clId="{3F8AB3F6-BA81-D048-8A24-A943A78EC152}" dt="2024-05-22T09:41:28.305" v="106"/>
          <ac:spMkLst>
            <pc:docMk/>
            <pc:sldMk cId="3332375632" sldId="260"/>
            <ac:spMk id="173" creationId="{AA98C90C-96F7-9A38-05CD-FA727F6DD7FA}"/>
          </ac:spMkLst>
        </pc:spChg>
        <pc:spChg chg="mod">
          <ac:chgData name="Sanne Tonkens" userId="c82caf79-9d79-4843-9d81-c595a891547a" providerId="ADAL" clId="{3F8AB3F6-BA81-D048-8A24-A943A78EC152}" dt="2024-05-22T09:41:28.305" v="106"/>
          <ac:spMkLst>
            <pc:docMk/>
            <pc:sldMk cId="3332375632" sldId="260"/>
            <ac:spMk id="174" creationId="{9A92691A-64E0-E002-7BF3-3AC0F9C5B2CE}"/>
          </ac:spMkLst>
        </pc:spChg>
        <pc:spChg chg="mod">
          <ac:chgData name="Sanne Tonkens" userId="c82caf79-9d79-4843-9d81-c595a891547a" providerId="ADAL" clId="{3F8AB3F6-BA81-D048-8A24-A943A78EC152}" dt="2024-05-22T09:41:28.305" v="106"/>
          <ac:spMkLst>
            <pc:docMk/>
            <pc:sldMk cId="3332375632" sldId="260"/>
            <ac:spMk id="175" creationId="{4E340DB9-F995-4347-944C-FBDF1F3D0F2C}"/>
          </ac:spMkLst>
        </pc:spChg>
        <pc:spChg chg="mod">
          <ac:chgData name="Sanne Tonkens" userId="c82caf79-9d79-4843-9d81-c595a891547a" providerId="ADAL" clId="{3F8AB3F6-BA81-D048-8A24-A943A78EC152}" dt="2024-05-22T09:41:28.305" v="106"/>
          <ac:spMkLst>
            <pc:docMk/>
            <pc:sldMk cId="3332375632" sldId="260"/>
            <ac:spMk id="176" creationId="{C0B4E4BA-6AB1-BB3D-3981-77D735CFA49B}"/>
          </ac:spMkLst>
        </pc:spChg>
        <pc:spChg chg="mod">
          <ac:chgData name="Sanne Tonkens" userId="c82caf79-9d79-4843-9d81-c595a891547a" providerId="ADAL" clId="{3F8AB3F6-BA81-D048-8A24-A943A78EC152}" dt="2024-05-22T09:41:28.305" v="106"/>
          <ac:spMkLst>
            <pc:docMk/>
            <pc:sldMk cId="3332375632" sldId="260"/>
            <ac:spMk id="177" creationId="{E3CC2225-8A00-088C-0A5A-9B5D87DEEB12}"/>
          </ac:spMkLst>
        </pc:spChg>
        <pc:spChg chg="mod">
          <ac:chgData name="Sanne Tonkens" userId="c82caf79-9d79-4843-9d81-c595a891547a" providerId="ADAL" clId="{3F8AB3F6-BA81-D048-8A24-A943A78EC152}" dt="2024-05-22T09:41:28.305" v="106"/>
          <ac:spMkLst>
            <pc:docMk/>
            <pc:sldMk cId="3332375632" sldId="260"/>
            <ac:spMk id="178" creationId="{0D807F94-6519-BAB8-B4E5-BBB2F0A5CE9B}"/>
          </ac:spMkLst>
        </pc:spChg>
        <pc:spChg chg="mod">
          <ac:chgData name="Sanne Tonkens" userId="c82caf79-9d79-4843-9d81-c595a891547a" providerId="ADAL" clId="{3F8AB3F6-BA81-D048-8A24-A943A78EC152}" dt="2024-05-22T09:41:28.305" v="106"/>
          <ac:spMkLst>
            <pc:docMk/>
            <pc:sldMk cId="3332375632" sldId="260"/>
            <ac:spMk id="179" creationId="{78875CCA-9BB6-C464-B3CA-EC43BA6859E8}"/>
          </ac:spMkLst>
        </pc:spChg>
        <pc:spChg chg="mod">
          <ac:chgData name="Sanne Tonkens" userId="c82caf79-9d79-4843-9d81-c595a891547a" providerId="ADAL" clId="{3F8AB3F6-BA81-D048-8A24-A943A78EC152}" dt="2024-05-22T09:41:28.305" v="106"/>
          <ac:spMkLst>
            <pc:docMk/>
            <pc:sldMk cId="3332375632" sldId="260"/>
            <ac:spMk id="180" creationId="{150D3B70-6443-670C-62F1-BD91FBC60852}"/>
          </ac:spMkLst>
        </pc:spChg>
        <pc:spChg chg="mod">
          <ac:chgData name="Sanne Tonkens" userId="c82caf79-9d79-4843-9d81-c595a891547a" providerId="ADAL" clId="{3F8AB3F6-BA81-D048-8A24-A943A78EC152}" dt="2024-05-22T09:41:28.305" v="106"/>
          <ac:spMkLst>
            <pc:docMk/>
            <pc:sldMk cId="3332375632" sldId="260"/>
            <ac:spMk id="181" creationId="{488353B3-D2CE-A9C7-D6E1-614AE464B38F}"/>
          </ac:spMkLst>
        </pc:spChg>
        <pc:spChg chg="mod">
          <ac:chgData name="Sanne Tonkens" userId="c82caf79-9d79-4843-9d81-c595a891547a" providerId="ADAL" clId="{3F8AB3F6-BA81-D048-8A24-A943A78EC152}" dt="2024-05-22T09:41:28.305" v="106"/>
          <ac:spMkLst>
            <pc:docMk/>
            <pc:sldMk cId="3332375632" sldId="260"/>
            <ac:spMk id="182" creationId="{521B810F-2625-00EE-3638-6A9926B59608}"/>
          </ac:spMkLst>
        </pc:spChg>
        <pc:spChg chg="mod">
          <ac:chgData name="Sanne Tonkens" userId="c82caf79-9d79-4843-9d81-c595a891547a" providerId="ADAL" clId="{3F8AB3F6-BA81-D048-8A24-A943A78EC152}" dt="2024-05-22T09:41:28.305" v="106"/>
          <ac:spMkLst>
            <pc:docMk/>
            <pc:sldMk cId="3332375632" sldId="260"/>
            <ac:spMk id="183" creationId="{9C791684-6663-4BDA-C4BE-89C08CA3A328}"/>
          </ac:spMkLst>
        </pc:spChg>
        <pc:spChg chg="mod">
          <ac:chgData name="Sanne Tonkens" userId="c82caf79-9d79-4843-9d81-c595a891547a" providerId="ADAL" clId="{3F8AB3F6-BA81-D048-8A24-A943A78EC152}" dt="2024-05-22T09:41:28.305" v="106"/>
          <ac:spMkLst>
            <pc:docMk/>
            <pc:sldMk cId="3332375632" sldId="260"/>
            <ac:spMk id="184" creationId="{CB767BFE-A566-9760-C180-C4EC18F8B102}"/>
          </ac:spMkLst>
        </pc:spChg>
        <pc:spChg chg="mod">
          <ac:chgData name="Sanne Tonkens" userId="c82caf79-9d79-4843-9d81-c595a891547a" providerId="ADAL" clId="{3F8AB3F6-BA81-D048-8A24-A943A78EC152}" dt="2024-05-22T09:41:28.305" v="106"/>
          <ac:spMkLst>
            <pc:docMk/>
            <pc:sldMk cId="3332375632" sldId="260"/>
            <ac:spMk id="185" creationId="{B1F6DFB3-27F2-B80E-EC8C-BB092D94C2F5}"/>
          </ac:spMkLst>
        </pc:spChg>
        <pc:spChg chg="mod">
          <ac:chgData name="Sanne Tonkens" userId="c82caf79-9d79-4843-9d81-c595a891547a" providerId="ADAL" clId="{3F8AB3F6-BA81-D048-8A24-A943A78EC152}" dt="2024-05-22T09:41:28.305" v="106"/>
          <ac:spMkLst>
            <pc:docMk/>
            <pc:sldMk cId="3332375632" sldId="260"/>
            <ac:spMk id="186" creationId="{58B56578-C1E0-C3BA-D79A-CB53FAC35719}"/>
          </ac:spMkLst>
        </pc:spChg>
        <pc:spChg chg="mod">
          <ac:chgData name="Sanne Tonkens" userId="c82caf79-9d79-4843-9d81-c595a891547a" providerId="ADAL" clId="{3F8AB3F6-BA81-D048-8A24-A943A78EC152}" dt="2024-05-22T09:41:28.305" v="106"/>
          <ac:spMkLst>
            <pc:docMk/>
            <pc:sldMk cId="3332375632" sldId="260"/>
            <ac:spMk id="187" creationId="{6A15CA1D-AB17-419B-E4F5-AAF77078A08E}"/>
          </ac:spMkLst>
        </pc:spChg>
        <pc:spChg chg="mod">
          <ac:chgData name="Sanne Tonkens" userId="c82caf79-9d79-4843-9d81-c595a891547a" providerId="ADAL" clId="{3F8AB3F6-BA81-D048-8A24-A943A78EC152}" dt="2024-05-22T09:41:28.305" v="106"/>
          <ac:spMkLst>
            <pc:docMk/>
            <pc:sldMk cId="3332375632" sldId="260"/>
            <ac:spMk id="188" creationId="{C4D204EE-030A-8F1F-60CB-7CC214AAB6EE}"/>
          </ac:spMkLst>
        </pc:spChg>
        <pc:spChg chg="mod">
          <ac:chgData name="Sanne Tonkens" userId="c82caf79-9d79-4843-9d81-c595a891547a" providerId="ADAL" clId="{3F8AB3F6-BA81-D048-8A24-A943A78EC152}" dt="2024-05-22T09:41:28.305" v="106"/>
          <ac:spMkLst>
            <pc:docMk/>
            <pc:sldMk cId="3332375632" sldId="260"/>
            <ac:spMk id="189" creationId="{73E645CB-130D-CCB0-AF1B-C533C55FA536}"/>
          </ac:spMkLst>
        </pc:spChg>
        <pc:spChg chg="mod">
          <ac:chgData name="Sanne Tonkens" userId="c82caf79-9d79-4843-9d81-c595a891547a" providerId="ADAL" clId="{3F8AB3F6-BA81-D048-8A24-A943A78EC152}" dt="2024-05-22T09:41:28.305" v="106"/>
          <ac:spMkLst>
            <pc:docMk/>
            <pc:sldMk cId="3332375632" sldId="260"/>
            <ac:spMk id="190" creationId="{7577B161-82B3-7E31-6CBE-9D3634F3E037}"/>
          </ac:spMkLst>
        </pc:spChg>
        <pc:spChg chg="mod">
          <ac:chgData name="Sanne Tonkens" userId="c82caf79-9d79-4843-9d81-c595a891547a" providerId="ADAL" clId="{3F8AB3F6-BA81-D048-8A24-A943A78EC152}" dt="2024-05-22T09:41:28.305" v="106"/>
          <ac:spMkLst>
            <pc:docMk/>
            <pc:sldMk cId="3332375632" sldId="260"/>
            <ac:spMk id="191" creationId="{D6273619-DA09-EDA5-E6D4-11075A933BB5}"/>
          </ac:spMkLst>
        </pc:spChg>
        <pc:spChg chg="mod">
          <ac:chgData name="Sanne Tonkens" userId="c82caf79-9d79-4843-9d81-c595a891547a" providerId="ADAL" clId="{3F8AB3F6-BA81-D048-8A24-A943A78EC152}" dt="2024-05-22T09:41:28.305" v="106"/>
          <ac:spMkLst>
            <pc:docMk/>
            <pc:sldMk cId="3332375632" sldId="260"/>
            <ac:spMk id="192" creationId="{89451DFD-A3E3-827C-9643-E4ADDBB800F0}"/>
          </ac:spMkLst>
        </pc:spChg>
        <pc:spChg chg="mod">
          <ac:chgData name="Sanne Tonkens" userId="c82caf79-9d79-4843-9d81-c595a891547a" providerId="ADAL" clId="{3F8AB3F6-BA81-D048-8A24-A943A78EC152}" dt="2024-05-22T09:41:28.305" v="106"/>
          <ac:spMkLst>
            <pc:docMk/>
            <pc:sldMk cId="3332375632" sldId="260"/>
            <ac:spMk id="193" creationId="{FAEFF904-53D4-A6CC-7F32-78D292F010F4}"/>
          </ac:spMkLst>
        </pc:spChg>
        <pc:spChg chg="mod">
          <ac:chgData name="Sanne Tonkens" userId="c82caf79-9d79-4843-9d81-c595a891547a" providerId="ADAL" clId="{3F8AB3F6-BA81-D048-8A24-A943A78EC152}" dt="2024-05-22T09:41:28.305" v="106"/>
          <ac:spMkLst>
            <pc:docMk/>
            <pc:sldMk cId="3332375632" sldId="260"/>
            <ac:spMk id="194" creationId="{789E81C3-DD01-C79C-8B47-178BC2BD8E3D}"/>
          </ac:spMkLst>
        </pc:spChg>
        <pc:spChg chg="mod">
          <ac:chgData name="Sanne Tonkens" userId="c82caf79-9d79-4843-9d81-c595a891547a" providerId="ADAL" clId="{3F8AB3F6-BA81-D048-8A24-A943A78EC152}" dt="2024-05-22T09:41:28.305" v="106"/>
          <ac:spMkLst>
            <pc:docMk/>
            <pc:sldMk cId="3332375632" sldId="260"/>
            <ac:spMk id="195" creationId="{5FC27AEF-ED0A-5063-EE98-6111CF660986}"/>
          </ac:spMkLst>
        </pc:spChg>
        <pc:spChg chg="mod">
          <ac:chgData name="Sanne Tonkens" userId="c82caf79-9d79-4843-9d81-c595a891547a" providerId="ADAL" clId="{3F8AB3F6-BA81-D048-8A24-A943A78EC152}" dt="2024-05-22T09:41:28.305" v="106"/>
          <ac:spMkLst>
            <pc:docMk/>
            <pc:sldMk cId="3332375632" sldId="260"/>
            <ac:spMk id="196" creationId="{AF986A4C-036D-233E-E924-8EA707783ED4}"/>
          </ac:spMkLst>
        </pc:spChg>
        <pc:spChg chg="mod">
          <ac:chgData name="Sanne Tonkens" userId="c82caf79-9d79-4843-9d81-c595a891547a" providerId="ADAL" clId="{3F8AB3F6-BA81-D048-8A24-A943A78EC152}" dt="2024-05-22T09:41:28.305" v="106"/>
          <ac:spMkLst>
            <pc:docMk/>
            <pc:sldMk cId="3332375632" sldId="260"/>
            <ac:spMk id="197" creationId="{D820D93B-2CF0-9F63-284E-3FFF74E08F7B}"/>
          </ac:spMkLst>
        </pc:spChg>
        <pc:spChg chg="mod">
          <ac:chgData name="Sanne Tonkens" userId="c82caf79-9d79-4843-9d81-c595a891547a" providerId="ADAL" clId="{3F8AB3F6-BA81-D048-8A24-A943A78EC152}" dt="2024-05-22T09:41:28.305" v="106"/>
          <ac:spMkLst>
            <pc:docMk/>
            <pc:sldMk cId="3332375632" sldId="260"/>
            <ac:spMk id="198" creationId="{896A26A3-CAEC-92E0-DA94-1EE0BC3FA9A0}"/>
          </ac:spMkLst>
        </pc:spChg>
        <pc:spChg chg="mod">
          <ac:chgData name="Sanne Tonkens" userId="c82caf79-9d79-4843-9d81-c595a891547a" providerId="ADAL" clId="{3F8AB3F6-BA81-D048-8A24-A943A78EC152}" dt="2024-05-22T09:41:28.305" v="106"/>
          <ac:spMkLst>
            <pc:docMk/>
            <pc:sldMk cId="3332375632" sldId="260"/>
            <ac:spMk id="199" creationId="{46D1A55C-ACFE-7EFE-50F8-7A9E4A359D4D}"/>
          </ac:spMkLst>
        </pc:spChg>
        <pc:spChg chg="mod">
          <ac:chgData name="Sanne Tonkens" userId="c82caf79-9d79-4843-9d81-c595a891547a" providerId="ADAL" clId="{3F8AB3F6-BA81-D048-8A24-A943A78EC152}" dt="2024-05-22T09:41:28.305" v="106"/>
          <ac:spMkLst>
            <pc:docMk/>
            <pc:sldMk cId="3332375632" sldId="260"/>
            <ac:spMk id="200" creationId="{F8CF7639-AD0D-8811-228B-973D48076EDB}"/>
          </ac:spMkLst>
        </pc:spChg>
        <pc:spChg chg="mod">
          <ac:chgData name="Sanne Tonkens" userId="c82caf79-9d79-4843-9d81-c595a891547a" providerId="ADAL" clId="{3F8AB3F6-BA81-D048-8A24-A943A78EC152}" dt="2024-05-22T09:41:28.305" v="106"/>
          <ac:spMkLst>
            <pc:docMk/>
            <pc:sldMk cId="3332375632" sldId="260"/>
            <ac:spMk id="201" creationId="{BE135B3D-B65D-E409-B187-BC60E9348B2F}"/>
          </ac:spMkLst>
        </pc:spChg>
        <pc:spChg chg="mod">
          <ac:chgData name="Sanne Tonkens" userId="c82caf79-9d79-4843-9d81-c595a891547a" providerId="ADAL" clId="{3F8AB3F6-BA81-D048-8A24-A943A78EC152}" dt="2024-05-22T09:41:28.305" v="106"/>
          <ac:spMkLst>
            <pc:docMk/>
            <pc:sldMk cId="3332375632" sldId="260"/>
            <ac:spMk id="202" creationId="{5B3E70DC-0F97-CF71-99CB-9CE67549651C}"/>
          </ac:spMkLst>
        </pc:spChg>
        <pc:spChg chg="mod">
          <ac:chgData name="Sanne Tonkens" userId="c82caf79-9d79-4843-9d81-c595a891547a" providerId="ADAL" clId="{3F8AB3F6-BA81-D048-8A24-A943A78EC152}" dt="2024-05-22T09:41:28.305" v="106"/>
          <ac:spMkLst>
            <pc:docMk/>
            <pc:sldMk cId="3332375632" sldId="260"/>
            <ac:spMk id="203" creationId="{464205E4-4680-3172-6621-FEACF2EB477B}"/>
          </ac:spMkLst>
        </pc:spChg>
        <pc:spChg chg="mod">
          <ac:chgData name="Sanne Tonkens" userId="c82caf79-9d79-4843-9d81-c595a891547a" providerId="ADAL" clId="{3F8AB3F6-BA81-D048-8A24-A943A78EC152}" dt="2024-05-22T09:41:28.305" v="106"/>
          <ac:spMkLst>
            <pc:docMk/>
            <pc:sldMk cId="3332375632" sldId="260"/>
            <ac:spMk id="204" creationId="{779E116D-EAEC-6A80-70D9-E9C14F17A49B}"/>
          </ac:spMkLst>
        </pc:spChg>
        <pc:spChg chg="mod">
          <ac:chgData name="Sanne Tonkens" userId="c82caf79-9d79-4843-9d81-c595a891547a" providerId="ADAL" clId="{3F8AB3F6-BA81-D048-8A24-A943A78EC152}" dt="2024-05-22T09:41:28.305" v="106"/>
          <ac:spMkLst>
            <pc:docMk/>
            <pc:sldMk cId="3332375632" sldId="260"/>
            <ac:spMk id="205" creationId="{DFBDAE42-87F1-B083-4632-109D9D584831}"/>
          </ac:spMkLst>
        </pc:spChg>
        <pc:spChg chg="mod">
          <ac:chgData name="Sanne Tonkens" userId="c82caf79-9d79-4843-9d81-c595a891547a" providerId="ADAL" clId="{3F8AB3F6-BA81-D048-8A24-A943A78EC152}" dt="2024-05-22T09:41:28.305" v="106"/>
          <ac:spMkLst>
            <pc:docMk/>
            <pc:sldMk cId="3332375632" sldId="260"/>
            <ac:spMk id="206" creationId="{70FB76DA-7317-7D4B-A198-E83E961BB069}"/>
          </ac:spMkLst>
        </pc:spChg>
        <pc:spChg chg="mod">
          <ac:chgData name="Sanne Tonkens" userId="c82caf79-9d79-4843-9d81-c595a891547a" providerId="ADAL" clId="{3F8AB3F6-BA81-D048-8A24-A943A78EC152}" dt="2024-05-22T09:41:28.305" v="106"/>
          <ac:spMkLst>
            <pc:docMk/>
            <pc:sldMk cId="3332375632" sldId="260"/>
            <ac:spMk id="207" creationId="{E2A9BE48-375D-A50D-6BA1-85955EE3BE75}"/>
          </ac:spMkLst>
        </pc:spChg>
        <pc:spChg chg="mod">
          <ac:chgData name="Sanne Tonkens" userId="c82caf79-9d79-4843-9d81-c595a891547a" providerId="ADAL" clId="{3F8AB3F6-BA81-D048-8A24-A943A78EC152}" dt="2024-05-22T09:41:28.305" v="106"/>
          <ac:spMkLst>
            <pc:docMk/>
            <pc:sldMk cId="3332375632" sldId="260"/>
            <ac:spMk id="208" creationId="{20492D78-4057-DF19-12FD-F79D30453312}"/>
          </ac:spMkLst>
        </pc:spChg>
        <pc:spChg chg="mod">
          <ac:chgData name="Sanne Tonkens" userId="c82caf79-9d79-4843-9d81-c595a891547a" providerId="ADAL" clId="{3F8AB3F6-BA81-D048-8A24-A943A78EC152}" dt="2024-05-22T09:41:28.305" v="106"/>
          <ac:spMkLst>
            <pc:docMk/>
            <pc:sldMk cId="3332375632" sldId="260"/>
            <ac:spMk id="209" creationId="{2FC8526B-B1A7-ED0F-E9A9-0DD3DE9924DC}"/>
          </ac:spMkLst>
        </pc:spChg>
        <pc:spChg chg="mod">
          <ac:chgData name="Sanne Tonkens" userId="c82caf79-9d79-4843-9d81-c595a891547a" providerId="ADAL" clId="{3F8AB3F6-BA81-D048-8A24-A943A78EC152}" dt="2024-05-22T09:41:28.305" v="106"/>
          <ac:spMkLst>
            <pc:docMk/>
            <pc:sldMk cId="3332375632" sldId="260"/>
            <ac:spMk id="210" creationId="{81B638D6-A173-F400-68F9-BA65C147B229}"/>
          </ac:spMkLst>
        </pc:spChg>
        <pc:spChg chg="mod">
          <ac:chgData name="Sanne Tonkens" userId="c82caf79-9d79-4843-9d81-c595a891547a" providerId="ADAL" clId="{3F8AB3F6-BA81-D048-8A24-A943A78EC152}" dt="2024-05-22T09:41:28.305" v="106"/>
          <ac:spMkLst>
            <pc:docMk/>
            <pc:sldMk cId="3332375632" sldId="260"/>
            <ac:spMk id="211" creationId="{0D9EBB71-8C85-96C0-A465-42104FC85EBC}"/>
          </ac:spMkLst>
        </pc:spChg>
        <pc:spChg chg="mod">
          <ac:chgData name="Sanne Tonkens" userId="c82caf79-9d79-4843-9d81-c595a891547a" providerId="ADAL" clId="{3F8AB3F6-BA81-D048-8A24-A943A78EC152}" dt="2024-05-22T09:41:28.305" v="106"/>
          <ac:spMkLst>
            <pc:docMk/>
            <pc:sldMk cId="3332375632" sldId="260"/>
            <ac:spMk id="212" creationId="{7B7DED0D-A96E-32CD-E320-826ABFF76BB5}"/>
          </ac:spMkLst>
        </pc:spChg>
        <pc:spChg chg="mod">
          <ac:chgData name="Sanne Tonkens" userId="c82caf79-9d79-4843-9d81-c595a891547a" providerId="ADAL" clId="{3F8AB3F6-BA81-D048-8A24-A943A78EC152}" dt="2024-05-22T09:41:28.305" v="106"/>
          <ac:spMkLst>
            <pc:docMk/>
            <pc:sldMk cId="3332375632" sldId="260"/>
            <ac:spMk id="213" creationId="{F14DDB8A-E9AF-30D2-A92C-FB1804AFCFFE}"/>
          </ac:spMkLst>
        </pc:spChg>
        <pc:spChg chg="mod">
          <ac:chgData name="Sanne Tonkens" userId="c82caf79-9d79-4843-9d81-c595a891547a" providerId="ADAL" clId="{3F8AB3F6-BA81-D048-8A24-A943A78EC152}" dt="2024-05-22T09:41:28.305" v="106"/>
          <ac:spMkLst>
            <pc:docMk/>
            <pc:sldMk cId="3332375632" sldId="260"/>
            <ac:spMk id="214" creationId="{A2DC5394-7A5D-8131-CAC2-130C8AD3D4C0}"/>
          </ac:spMkLst>
        </pc:spChg>
        <pc:spChg chg="mod">
          <ac:chgData name="Sanne Tonkens" userId="c82caf79-9d79-4843-9d81-c595a891547a" providerId="ADAL" clId="{3F8AB3F6-BA81-D048-8A24-A943A78EC152}" dt="2024-05-22T09:41:28.305" v="106"/>
          <ac:spMkLst>
            <pc:docMk/>
            <pc:sldMk cId="3332375632" sldId="260"/>
            <ac:spMk id="215" creationId="{F04DF0CE-7A50-069B-15E8-ED94BDFD9CBF}"/>
          </ac:spMkLst>
        </pc:spChg>
        <pc:spChg chg="mod">
          <ac:chgData name="Sanne Tonkens" userId="c82caf79-9d79-4843-9d81-c595a891547a" providerId="ADAL" clId="{3F8AB3F6-BA81-D048-8A24-A943A78EC152}" dt="2024-05-22T09:41:28.305" v="106"/>
          <ac:spMkLst>
            <pc:docMk/>
            <pc:sldMk cId="3332375632" sldId="260"/>
            <ac:spMk id="216" creationId="{8C443494-BE9E-A13F-0912-1C6F31120B79}"/>
          </ac:spMkLst>
        </pc:spChg>
        <pc:spChg chg="mod">
          <ac:chgData name="Sanne Tonkens" userId="c82caf79-9d79-4843-9d81-c595a891547a" providerId="ADAL" clId="{3F8AB3F6-BA81-D048-8A24-A943A78EC152}" dt="2024-05-22T09:41:28.305" v="106"/>
          <ac:spMkLst>
            <pc:docMk/>
            <pc:sldMk cId="3332375632" sldId="260"/>
            <ac:spMk id="217" creationId="{16F90463-A2C1-E771-7945-AE160913CF89}"/>
          </ac:spMkLst>
        </pc:spChg>
        <pc:spChg chg="mod">
          <ac:chgData name="Sanne Tonkens" userId="c82caf79-9d79-4843-9d81-c595a891547a" providerId="ADAL" clId="{3F8AB3F6-BA81-D048-8A24-A943A78EC152}" dt="2024-05-22T09:41:28.305" v="106"/>
          <ac:spMkLst>
            <pc:docMk/>
            <pc:sldMk cId="3332375632" sldId="260"/>
            <ac:spMk id="218" creationId="{EA4711EC-F141-3B2C-4C88-CE6FDE9FA84C}"/>
          </ac:spMkLst>
        </pc:spChg>
        <pc:spChg chg="mod">
          <ac:chgData name="Sanne Tonkens" userId="c82caf79-9d79-4843-9d81-c595a891547a" providerId="ADAL" clId="{3F8AB3F6-BA81-D048-8A24-A943A78EC152}" dt="2024-05-22T09:41:28.305" v="106"/>
          <ac:spMkLst>
            <pc:docMk/>
            <pc:sldMk cId="3332375632" sldId="260"/>
            <ac:spMk id="219" creationId="{92D2A90E-DDA3-788B-C165-6EC9D5A0D9DD}"/>
          </ac:spMkLst>
        </pc:spChg>
        <pc:spChg chg="mod">
          <ac:chgData name="Sanne Tonkens" userId="c82caf79-9d79-4843-9d81-c595a891547a" providerId="ADAL" clId="{3F8AB3F6-BA81-D048-8A24-A943A78EC152}" dt="2024-05-22T09:41:28.305" v="106"/>
          <ac:spMkLst>
            <pc:docMk/>
            <pc:sldMk cId="3332375632" sldId="260"/>
            <ac:spMk id="220" creationId="{80B1960C-4A8D-7060-6CAB-C7647B0363F2}"/>
          </ac:spMkLst>
        </pc:spChg>
        <pc:spChg chg="mod">
          <ac:chgData name="Sanne Tonkens" userId="c82caf79-9d79-4843-9d81-c595a891547a" providerId="ADAL" clId="{3F8AB3F6-BA81-D048-8A24-A943A78EC152}" dt="2024-05-22T09:41:28.305" v="106"/>
          <ac:spMkLst>
            <pc:docMk/>
            <pc:sldMk cId="3332375632" sldId="260"/>
            <ac:spMk id="221" creationId="{E2EA5E14-35F4-7339-C3A5-E75586B1CA30}"/>
          </ac:spMkLst>
        </pc:spChg>
        <pc:spChg chg="mod">
          <ac:chgData name="Sanne Tonkens" userId="c82caf79-9d79-4843-9d81-c595a891547a" providerId="ADAL" clId="{3F8AB3F6-BA81-D048-8A24-A943A78EC152}" dt="2024-05-22T09:41:28.305" v="106"/>
          <ac:spMkLst>
            <pc:docMk/>
            <pc:sldMk cId="3332375632" sldId="260"/>
            <ac:spMk id="222" creationId="{27917727-7EF8-873D-5DD9-BFB2DF1338D3}"/>
          </ac:spMkLst>
        </pc:spChg>
        <pc:spChg chg="mod">
          <ac:chgData name="Sanne Tonkens" userId="c82caf79-9d79-4843-9d81-c595a891547a" providerId="ADAL" clId="{3F8AB3F6-BA81-D048-8A24-A943A78EC152}" dt="2024-05-22T09:41:28.305" v="106"/>
          <ac:spMkLst>
            <pc:docMk/>
            <pc:sldMk cId="3332375632" sldId="260"/>
            <ac:spMk id="223" creationId="{0B85FD44-CAE9-F221-54A2-224B7558CE2C}"/>
          </ac:spMkLst>
        </pc:spChg>
        <pc:spChg chg="add mod">
          <ac:chgData name="Sanne Tonkens" userId="c82caf79-9d79-4843-9d81-c595a891547a" providerId="ADAL" clId="{3F8AB3F6-BA81-D048-8A24-A943A78EC152}" dt="2024-05-22T09:41:28.305" v="106"/>
          <ac:spMkLst>
            <pc:docMk/>
            <pc:sldMk cId="3332375632" sldId="260"/>
            <ac:spMk id="224" creationId="{2B4E4873-BAA0-241A-8944-3F35CEA4527B}"/>
          </ac:spMkLst>
        </pc:spChg>
        <pc:spChg chg="add del mod">
          <ac:chgData name="Sanne Tonkens" userId="c82caf79-9d79-4843-9d81-c595a891547a" providerId="ADAL" clId="{3F8AB3F6-BA81-D048-8A24-A943A78EC152}" dt="2024-05-22T09:41:34.607" v="109"/>
          <ac:spMkLst>
            <pc:docMk/>
            <pc:sldMk cId="3332375632" sldId="260"/>
            <ac:spMk id="225" creationId="{3EA8C5AD-BF89-4CFB-9DCB-8136C08FABC8}"/>
          </ac:spMkLst>
        </pc:spChg>
        <pc:grpChg chg="add mod">
          <ac:chgData name="Sanne Tonkens" userId="c82caf79-9d79-4843-9d81-c595a891547a" providerId="ADAL" clId="{3F8AB3F6-BA81-D048-8A24-A943A78EC152}" dt="2024-05-22T09:41:28.305" v="106"/>
          <ac:grpSpMkLst>
            <pc:docMk/>
            <pc:sldMk cId="3332375632" sldId="260"/>
            <ac:grpSpMk id="38" creationId="{95A74DAF-7431-8887-4761-CDD5C1BA51A6}"/>
          </ac:grpSpMkLst>
        </pc:grpChg>
        <pc:grpChg chg="mod">
          <ac:chgData name="Sanne Tonkens" userId="c82caf79-9d79-4843-9d81-c595a891547a" providerId="ADAL" clId="{3F8AB3F6-BA81-D048-8A24-A943A78EC152}" dt="2024-05-22T09:41:28.305" v="106"/>
          <ac:grpSpMkLst>
            <pc:docMk/>
            <pc:sldMk cId="3332375632" sldId="260"/>
            <ac:grpSpMk id="39" creationId="{C7EC04D5-B05C-5219-A98F-D0C1E36BA8D2}"/>
          </ac:grpSpMkLst>
        </pc:grpChg>
        <pc:grpChg chg="add mod">
          <ac:chgData name="Sanne Tonkens" userId="c82caf79-9d79-4843-9d81-c595a891547a" providerId="ADAL" clId="{3F8AB3F6-BA81-D048-8A24-A943A78EC152}" dt="2024-05-22T09:41:28.305" v="106"/>
          <ac:grpSpMkLst>
            <pc:docMk/>
            <pc:sldMk cId="3332375632" sldId="260"/>
            <ac:grpSpMk id="129" creationId="{511E67B5-0E92-F00C-9751-E693053C328F}"/>
          </ac:grpSpMkLst>
        </pc:grpChg>
        <pc:grpChg chg="mod">
          <ac:chgData name="Sanne Tonkens" userId="c82caf79-9d79-4843-9d81-c595a891547a" providerId="ADAL" clId="{3F8AB3F6-BA81-D048-8A24-A943A78EC152}" dt="2024-05-22T09:41:28.305" v="106"/>
          <ac:grpSpMkLst>
            <pc:docMk/>
            <pc:sldMk cId="3332375632" sldId="260"/>
            <ac:grpSpMk id="130" creationId="{5C425659-1BCB-AEEA-E608-35ADB5B08C52}"/>
          </ac:grpSpMkLst>
        </pc:grpChg>
        <pc:grpChg chg="mod">
          <ac:chgData name="Sanne Tonkens" userId="c82caf79-9d79-4843-9d81-c595a891547a" providerId="ADAL" clId="{3F8AB3F6-BA81-D048-8A24-A943A78EC152}" dt="2024-05-22T09:41:28.305" v="106"/>
          <ac:grpSpMkLst>
            <pc:docMk/>
            <pc:sldMk cId="3332375632" sldId="260"/>
            <ac:grpSpMk id="134" creationId="{3BBC3265-61AA-4262-B1AB-92D9EFF08037}"/>
          </ac:grpSpMkLst>
        </pc:grpChg>
        <pc:picChg chg="add mod">
          <ac:chgData name="Sanne Tonkens" userId="c82caf79-9d79-4843-9d81-c595a891547a" providerId="ADAL" clId="{3F8AB3F6-BA81-D048-8A24-A943A78EC152}" dt="2024-05-22T09:41:28.305" v="106"/>
          <ac:picMkLst>
            <pc:docMk/>
            <pc:sldMk cId="3332375632" sldId="260"/>
            <ac:picMk id="31" creationId="{1676FBC1-4EFE-E5CA-17B9-414FCF4D9254}"/>
          </ac:picMkLst>
        </pc:picChg>
        <pc:picChg chg="add mod">
          <ac:chgData name="Sanne Tonkens" userId="c82caf79-9d79-4843-9d81-c595a891547a" providerId="ADAL" clId="{3F8AB3F6-BA81-D048-8A24-A943A78EC152}" dt="2024-05-22T09:41:28.305" v="106"/>
          <ac:picMkLst>
            <pc:docMk/>
            <pc:sldMk cId="3332375632" sldId="260"/>
            <ac:picMk id="32" creationId="{95B07224-A2AA-0704-3109-95CB0DF582DE}"/>
          </ac:picMkLst>
        </pc:picChg>
        <pc:picChg chg="add mod">
          <ac:chgData name="Sanne Tonkens" userId="c82caf79-9d79-4843-9d81-c595a891547a" providerId="ADAL" clId="{3F8AB3F6-BA81-D048-8A24-A943A78EC152}" dt="2024-05-22T09:41:28.305" v="106"/>
          <ac:picMkLst>
            <pc:docMk/>
            <pc:sldMk cId="3332375632" sldId="260"/>
            <ac:picMk id="33" creationId="{C251EC21-5E1C-D02A-0E73-393DF3F3070D}"/>
          </ac:picMkLst>
        </pc:picChg>
        <pc:picChg chg="add mod">
          <ac:chgData name="Sanne Tonkens" userId="c82caf79-9d79-4843-9d81-c595a891547a" providerId="ADAL" clId="{3F8AB3F6-BA81-D048-8A24-A943A78EC152}" dt="2024-05-22T09:41:28.305" v="106"/>
          <ac:picMkLst>
            <pc:docMk/>
            <pc:sldMk cId="3332375632" sldId="260"/>
            <ac:picMk id="34" creationId="{D6D61AFC-F706-E0B9-3FEF-85A53F2117B1}"/>
          </ac:picMkLst>
        </pc:picChg>
        <pc:picChg chg="add mod">
          <ac:chgData name="Sanne Tonkens" userId="c82caf79-9d79-4843-9d81-c595a891547a" providerId="ADAL" clId="{3F8AB3F6-BA81-D048-8A24-A943A78EC152}" dt="2024-05-22T09:41:28.305" v="106"/>
          <ac:picMkLst>
            <pc:docMk/>
            <pc:sldMk cId="3332375632" sldId="260"/>
            <ac:picMk id="37" creationId="{188CC930-E2EC-FCB1-61F1-FB01C8646065}"/>
          </ac:picMkLst>
        </pc:picChg>
        <pc:picChg chg="mod">
          <ac:chgData name="Sanne Tonkens" userId="c82caf79-9d79-4843-9d81-c595a891547a" providerId="ADAL" clId="{3F8AB3F6-BA81-D048-8A24-A943A78EC152}" dt="2024-05-22T09:41:28.305" v="106"/>
          <ac:picMkLst>
            <pc:docMk/>
            <pc:sldMk cId="3332375632" sldId="260"/>
            <ac:picMk id="40" creationId="{BF9D7441-F1D6-A00C-D25C-C9FC9DFD769C}"/>
          </ac:picMkLst>
        </pc:picChg>
        <pc:picChg chg="mod">
          <ac:chgData name="Sanne Tonkens" userId="c82caf79-9d79-4843-9d81-c595a891547a" providerId="ADAL" clId="{3F8AB3F6-BA81-D048-8A24-A943A78EC152}" dt="2024-05-22T09:41:28.305" v="106"/>
          <ac:picMkLst>
            <pc:docMk/>
            <pc:sldMk cId="3332375632" sldId="260"/>
            <ac:picMk id="131" creationId="{B31C423E-1D3D-3162-40D0-BB80D57F2E44}"/>
          </ac:picMkLst>
        </pc:picChg>
        <pc:picChg chg="mod">
          <ac:chgData name="Sanne Tonkens" userId="c82caf79-9d79-4843-9d81-c595a891547a" providerId="ADAL" clId="{3F8AB3F6-BA81-D048-8A24-A943A78EC152}" dt="2024-05-22T09:41:28.305" v="106"/>
          <ac:picMkLst>
            <pc:docMk/>
            <pc:sldMk cId="3332375632" sldId="260"/>
            <ac:picMk id="132" creationId="{519DFE8B-92CC-23B1-28B4-B783408B7813}"/>
          </ac:picMkLst>
        </pc:picChg>
        <pc:picChg chg="mod">
          <ac:chgData name="Sanne Tonkens" userId="c82caf79-9d79-4843-9d81-c595a891547a" providerId="ADAL" clId="{3F8AB3F6-BA81-D048-8A24-A943A78EC152}" dt="2024-05-22T09:41:28.305" v="106"/>
          <ac:picMkLst>
            <pc:docMk/>
            <pc:sldMk cId="3332375632" sldId="260"/>
            <ac:picMk id="133" creationId="{F481DDE2-E65E-B138-1E7A-CD8392AF9B5C}"/>
          </ac:picMkLst>
        </pc:picChg>
        <pc:picChg chg="mod">
          <ac:chgData name="Sanne Tonkens" userId="c82caf79-9d79-4843-9d81-c595a891547a" providerId="ADAL" clId="{3F8AB3F6-BA81-D048-8A24-A943A78EC152}" dt="2024-05-22T09:41:28.305" v="106"/>
          <ac:picMkLst>
            <pc:docMk/>
            <pc:sldMk cId="3332375632" sldId="260"/>
            <ac:picMk id="135" creationId="{9B7CD035-64E3-CB9E-7DB7-E8DD99D2D497}"/>
          </ac:picMkLst>
        </pc:picChg>
      </pc:sldChg>
      <pc:sldChg chg="addSp delSp modSp mod">
        <pc:chgData name="Sanne Tonkens" userId="c82caf79-9d79-4843-9d81-c595a891547a" providerId="ADAL" clId="{3F8AB3F6-BA81-D048-8A24-A943A78EC152}" dt="2024-05-29T10:03:24.045" v="3491" actId="20577"/>
        <pc:sldMkLst>
          <pc:docMk/>
          <pc:sldMk cId="4273190339" sldId="261"/>
        </pc:sldMkLst>
        <pc:spChg chg="add mod">
          <ac:chgData name="Sanne Tonkens" userId="c82caf79-9d79-4843-9d81-c595a891547a" providerId="ADAL" clId="{3F8AB3F6-BA81-D048-8A24-A943A78EC152}" dt="2024-05-29T10:03:24.045" v="3491" actId="20577"/>
          <ac:spMkLst>
            <pc:docMk/>
            <pc:sldMk cId="4273190339" sldId="261"/>
            <ac:spMk id="4" creationId="{523385E8-862F-45E7-445D-E05C623C161C}"/>
          </ac:spMkLst>
        </pc:spChg>
        <pc:picChg chg="add del mod">
          <ac:chgData name="Sanne Tonkens" userId="c82caf79-9d79-4843-9d81-c595a891547a" providerId="ADAL" clId="{3F8AB3F6-BA81-D048-8A24-A943A78EC152}" dt="2024-05-22T10:00:09.284" v="281" actId="21"/>
          <ac:picMkLst>
            <pc:docMk/>
            <pc:sldMk cId="4273190339" sldId="261"/>
            <ac:picMk id="5" creationId="{3F754CAF-2385-7AFD-7E1D-D5BB8975D78D}"/>
          </ac:picMkLst>
        </pc:picChg>
        <pc:picChg chg="add mod">
          <ac:chgData name="Sanne Tonkens" userId="c82caf79-9d79-4843-9d81-c595a891547a" providerId="ADAL" clId="{3F8AB3F6-BA81-D048-8A24-A943A78EC152}" dt="2024-05-29T06:49:28.523" v="967" actId="1036"/>
          <ac:picMkLst>
            <pc:docMk/>
            <pc:sldMk cId="4273190339" sldId="261"/>
            <ac:picMk id="5" creationId="{7A6BE001-3909-9368-8EDC-C654ED6EADF4}"/>
          </ac:picMkLst>
        </pc:picChg>
        <pc:picChg chg="add del mod">
          <ac:chgData name="Sanne Tonkens" userId="c82caf79-9d79-4843-9d81-c595a891547a" providerId="ADAL" clId="{3F8AB3F6-BA81-D048-8A24-A943A78EC152}" dt="2024-05-29T06:49:03.663" v="947" actId="478"/>
          <ac:picMkLst>
            <pc:docMk/>
            <pc:sldMk cId="4273190339" sldId="261"/>
            <ac:picMk id="7" creationId="{70358E7A-0C50-06D9-40A9-F626FCF71F86}"/>
          </ac:picMkLst>
        </pc:picChg>
      </pc:sldChg>
      <pc:sldChg chg="addSp delSp modSp mod">
        <pc:chgData name="Sanne Tonkens" userId="c82caf79-9d79-4843-9d81-c595a891547a" providerId="ADAL" clId="{3F8AB3F6-BA81-D048-8A24-A943A78EC152}" dt="2024-05-29T10:03:36.225" v="3512" actId="20577"/>
        <pc:sldMkLst>
          <pc:docMk/>
          <pc:sldMk cId="41692124" sldId="262"/>
        </pc:sldMkLst>
        <pc:spChg chg="add mod">
          <ac:chgData name="Sanne Tonkens" userId="c82caf79-9d79-4843-9d81-c595a891547a" providerId="ADAL" clId="{3F8AB3F6-BA81-D048-8A24-A943A78EC152}" dt="2024-05-29T10:03:36.225" v="3512" actId="20577"/>
          <ac:spMkLst>
            <pc:docMk/>
            <pc:sldMk cId="41692124" sldId="262"/>
            <ac:spMk id="4" creationId="{224B89FC-CFA0-73AC-69BB-05DE024ABA1A}"/>
          </ac:spMkLst>
        </pc:spChg>
        <pc:picChg chg="add del mod">
          <ac:chgData name="Sanne Tonkens" userId="c82caf79-9d79-4843-9d81-c595a891547a" providerId="ADAL" clId="{3F8AB3F6-BA81-D048-8A24-A943A78EC152}" dt="2024-05-22T10:03:59.397" v="292" actId="478"/>
          <ac:picMkLst>
            <pc:docMk/>
            <pc:sldMk cId="41692124" sldId="262"/>
            <ac:picMk id="5" creationId="{E4D495A1-526C-2528-AF11-51A578A40A93}"/>
          </ac:picMkLst>
        </pc:picChg>
        <pc:picChg chg="add mod">
          <ac:chgData name="Sanne Tonkens" userId="c82caf79-9d79-4843-9d81-c595a891547a" providerId="ADAL" clId="{3F8AB3F6-BA81-D048-8A24-A943A78EC152}" dt="2024-05-22T11:49:01.919" v="333" actId="14100"/>
          <ac:picMkLst>
            <pc:docMk/>
            <pc:sldMk cId="41692124" sldId="262"/>
            <ac:picMk id="7" creationId="{351D657A-085E-FD26-3A14-841CF3F132A0}"/>
          </ac:picMkLst>
        </pc:picChg>
        <pc:picChg chg="add mod">
          <ac:chgData name="Sanne Tonkens" userId="c82caf79-9d79-4843-9d81-c595a891547a" providerId="ADAL" clId="{3F8AB3F6-BA81-D048-8A24-A943A78EC152}" dt="2024-05-22T11:48:52.665" v="330" actId="1076"/>
          <ac:picMkLst>
            <pc:docMk/>
            <pc:sldMk cId="41692124" sldId="262"/>
            <ac:picMk id="8" creationId="{2954DA7F-52C4-9AF9-063C-C2A5DFC30156}"/>
          </ac:picMkLst>
        </pc:picChg>
        <pc:picChg chg="add mod">
          <ac:chgData name="Sanne Tonkens" userId="c82caf79-9d79-4843-9d81-c595a891547a" providerId="ADAL" clId="{3F8AB3F6-BA81-D048-8A24-A943A78EC152}" dt="2024-05-22T11:49:04.351" v="334" actId="1076"/>
          <ac:picMkLst>
            <pc:docMk/>
            <pc:sldMk cId="41692124" sldId="262"/>
            <ac:picMk id="9" creationId="{4BD2C69B-80F3-6768-AA7E-73CC29F77109}"/>
          </ac:picMkLst>
        </pc:picChg>
      </pc:sldChg>
      <pc:sldChg chg="addSp delSp modSp mod modNotesTx">
        <pc:chgData name="Sanne Tonkens" userId="c82caf79-9d79-4843-9d81-c595a891547a" providerId="ADAL" clId="{3F8AB3F6-BA81-D048-8A24-A943A78EC152}" dt="2024-05-29T09:22:25.908" v="2191" actId="20577"/>
        <pc:sldMkLst>
          <pc:docMk/>
          <pc:sldMk cId="2879991379" sldId="263"/>
        </pc:sldMkLst>
        <pc:picChg chg="add del mod">
          <ac:chgData name="Sanne Tonkens" userId="c82caf79-9d79-4843-9d81-c595a891547a" providerId="ADAL" clId="{3F8AB3F6-BA81-D048-8A24-A943A78EC152}" dt="2024-05-22T09:59:45.624" v="276" actId="478"/>
          <ac:picMkLst>
            <pc:docMk/>
            <pc:sldMk cId="2879991379" sldId="263"/>
            <ac:picMk id="5" creationId="{0ABEE478-B0D9-C2FB-3893-BF8DAF212E92}"/>
          </ac:picMkLst>
        </pc:picChg>
        <pc:picChg chg="add del mod">
          <ac:chgData name="Sanne Tonkens" userId="c82caf79-9d79-4843-9d81-c595a891547a" providerId="ADAL" clId="{3F8AB3F6-BA81-D048-8A24-A943A78EC152}" dt="2024-05-22T11:49:15.847" v="335" actId="478"/>
          <ac:picMkLst>
            <pc:docMk/>
            <pc:sldMk cId="2879991379" sldId="263"/>
            <ac:picMk id="7" creationId="{35864E71-0D4B-8FDA-42C4-652B786209D7}"/>
          </ac:picMkLst>
        </pc:picChg>
        <pc:picChg chg="add del mod">
          <ac:chgData name="Sanne Tonkens" userId="c82caf79-9d79-4843-9d81-c595a891547a" providerId="ADAL" clId="{3F8AB3F6-BA81-D048-8A24-A943A78EC152}" dt="2024-05-22T11:49:47.719" v="339" actId="478"/>
          <ac:picMkLst>
            <pc:docMk/>
            <pc:sldMk cId="2879991379" sldId="263"/>
            <ac:picMk id="9" creationId="{2246F541-D88D-C11A-9174-B924D28C8A5B}"/>
          </ac:picMkLst>
        </pc:picChg>
        <pc:picChg chg="add mod">
          <ac:chgData name="Sanne Tonkens" userId="c82caf79-9d79-4843-9d81-c595a891547a" providerId="ADAL" clId="{3F8AB3F6-BA81-D048-8A24-A943A78EC152}" dt="2024-05-22T11:50:00.351" v="345" actId="1076"/>
          <ac:picMkLst>
            <pc:docMk/>
            <pc:sldMk cId="2879991379" sldId="263"/>
            <ac:picMk id="12" creationId="{231D439F-1C12-601F-E326-1BC3337881FE}"/>
          </ac:picMkLst>
        </pc:picChg>
      </pc:sldChg>
      <pc:sldChg chg="addSp delSp modSp mod modNotesTx">
        <pc:chgData name="Sanne Tonkens" userId="c82caf79-9d79-4843-9d81-c595a891547a" providerId="ADAL" clId="{3F8AB3F6-BA81-D048-8A24-A943A78EC152}" dt="2024-05-29T09:23:38.695" v="2192" actId="20577"/>
        <pc:sldMkLst>
          <pc:docMk/>
          <pc:sldMk cId="1901287906" sldId="264"/>
        </pc:sldMkLst>
        <pc:picChg chg="add del mod">
          <ac:chgData name="Sanne Tonkens" userId="c82caf79-9d79-4843-9d81-c595a891547a" providerId="ADAL" clId="{3F8AB3F6-BA81-D048-8A24-A943A78EC152}" dt="2024-05-29T06:51:33.122" v="1271" actId="478"/>
          <ac:picMkLst>
            <pc:docMk/>
            <pc:sldMk cId="1901287906" sldId="264"/>
            <ac:picMk id="4" creationId="{EB64DFFE-31CC-0E21-B9C7-97E3B8D2B9FB}"/>
          </ac:picMkLst>
        </pc:picChg>
        <pc:picChg chg="add mod">
          <ac:chgData name="Sanne Tonkens" userId="c82caf79-9d79-4843-9d81-c595a891547a" providerId="ADAL" clId="{3F8AB3F6-BA81-D048-8A24-A943A78EC152}" dt="2024-05-29T06:52:00.057" v="1296" actId="1035"/>
          <ac:picMkLst>
            <pc:docMk/>
            <pc:sldMk cId="1901287906" sldId="264"/>
            <ac:picMk id="6" creationId="{378D573D-E178-AC9E-3DA6-EEEA1892DAB3}"/>
          </ac:picMkLst>
        </pc:picChg>
      </pc:sldChg>
      <pc:sldChg chg="addSp modSp mod">
        <pc:chgData name="Sanne Tonkens" userId="c82caf79-9d79-4843-9d81-c595a891547a" providerId="ADAL" clId="{3F8AB3F6-BA81-D048-8A24-A943A78EC152}" dt="2024-05-22T09:52:26.405" v="233" actId="14100"/>
        <pc:sldMkLst>
          <pc:docMk/>
          <pc:sldMk cId="3606207004" sldId="265"/>
        </pc:sldMkLst>
        <pc:picChg chg="add mod">
          <ac:chgData name="Sanne Tonkens" userId="c82caf79-9d79-4843-9d81-c595a891547a" providerId="ADAL" clId="{3F8AB3F6-BA81-D048-8A24-A943A78EC152}" dt="2024-05-22T09:52:26.405" v="233" actId="14100"/>
          <ac:picMkLst>
            <pc:docMk/>
            <pc:sldMk cId="3606207004" sldId="265"/>
            <ac:picMk id="5" creationId="{5B3AF7D6-47B8-BD44-CD0A-915DA8FD7096}"/>
          </ac:picMkLst>
        </pc:picChg>
      </pc:sldChg>
      <pc:sldChg chg="addSp delSp modSp mod addCm modNotesTx">
        <pc:chgData name="Sanne Tonkens" userId="c82caf79-9d79-4843-9d81-c595a891547a" providerId="ADAL" clId="{3F8AB3F6-BA81-D048-8A24-A943A78EC152}" dt="2024-05-29T09:27:28.958" v="2259" actId="20577"/>
        <pc:sldMkLst>
          <pc:docMk/>
          <pc:sldMk cId="4188002215" sldId="266"/>
        </pc:sldMkLst>
        <pc:picChg chg="add mod">
          <ac:chgData name="Sanne Tonkens" userId="c82caf79-9d79-4843-9d81-c595a891547a" providerId="ADAL" clId="{3F8AB3F6-BA81-D048-8A24-A943A78EC152}" dt="2024-05-22T12:00:59.862" v="359" actId="1076"/>
          <ac:picMkLst>
            <pc:docMk/>
            <pc:sldMk cId="4188002215" sldId="266"/>
            <ac:picMk id="5" creationId="{116582BC-A235-E8CB-1FD8-67459F27113A}"/>
          </ac:picMkLst>
        </pc:picChg>
        <pc:picChg chg="add del mod">
          <ac:chgData name="Sanne Tonkens" userId="c82caf79-9d79-4843-9d81-c595a891547a" providerId="ADAL" clId="{3F8AB3F6-BA81-D048-8A24-A943A78EC152}" dt="2024-05-22T09:54:34.086" v="263" actId="21"/>
          <ac:picMkLst>
            <pc:docMk/>
            <pc:sldMk cId="4188002215" sldId="266"/>
            <ac:picMk id="7" creationId="{06AA5CF5-59E2-9FED-2845-390BE8A0BEED}"/>
          </ac:picMkLst>
        </pc:picChg>
        <pc:picChg chg="add del mod">
          <ac:chgData name="Sanne Tonkens" userId="c82caf79-9d79-4843-9d81-c595a891547a" providerId="ADAL" clId="{3F8AB3F6-BA81-D048-8A24-A943A78EC152}" dt="2024-05-22T09:54:28.890" v="261" actId="21"/>
          <ac:picMkLst>
            <pc:docMk/>
            <pc:sldMk cId="4188002215" sldId="266"/>
            <ac:picMk id="9" creationId="{CCFFCA92-B847-D8AB-B8C5-DDEC1C13FA15}"/>
          </ac:picMkLst>
        </pc:picChg>
        <pc:picChg chg="add del mod">
          <ac:chgData name="Sanne Tonkens" userId="c82caf79-9d79-4843-9d81-c595a891547a" providerId="ADAL" clId="{3F8AB3F6-BA81-D048-8A24-A943A78EC152}" dt="2024-05-22T09:54:23.199" v="258" actId="21"/>
          <ac:picMkLst>
            <pc:docMk/>
            <pc:sldMk cId="4188002215" sldId="266"/>
            <ac:picMk id="12" creationId="{C4C8CBDB-2EDE-AFC0-ADE5-0633E6406A1B}"/>
          </ac:picMkLst>
        </pc:picChg>
        <pc:picChg chg="add del mod">
          <ac:chgData name="Sanne Tonkens" userId="c82caf79-9d79-4843-9d81-c595a891547a" providerId="ADAL" clId="{3F8AB3F6-BA81-D048-8A24-A943A78EC152}" dt="2024-05-22T09:54:12.038" v="254" actId="21"/>
          <ac:picMkLst>
            <pc:docMk/>
            <pc:sldMk cId="4188002215" sldId="266"/>
            <ac:picMk id="14" creationId="{EAC16D5A-D09A-70C9-034F-EB7BC12AA559}"/>
          </ac:picMkLst>
        </pc:picChg>
        <pc:picChg chg="add mod">
          <ac:chgData name="Sanne Tonkens" userId="c82caf79-9d79-4843-9d81-c595a891547a" providerId="ADAL" clId="{3F8AB3F6-BA81-D048-8A24-A943A78EC152}" dt="2024-05-22T09:54:39.404" v="265" actId="1076"/>
          <ac:picMkLst>
            <pc:docMk/>
            <pc:sldMk cId="4188002215" sldId="266"/>
            <ac:picMk id="15" creationId="{D208A853-74DC-3DFE-A687-5B99C5B0FA91}"/>
          </ac:picMkLst>
        </pc:picChg>
        <pc:picChg chg="add del mod">
          <ac:chgData name="Sanne Tonkens" userId="c82caf79-9d79-4843-9d81-c595a891547a" providerId="ADAL" clId="{3F8AB3F6-BA81-D048-8A24-A943A78EC152}" dt="2024-05-22T12:02:41.154" v="367" actId="478"/>
          <ac:picMkLst>
            <pc:docMk/>
            <pc:sldMk cId="4188002215" sldId="266"/>
            <ac:picMk id="2050" creationId="{711BB7B0-3427-6A58-D3F5-D66CAFDC990D}"/>
          </ac:picMkLst>
        </pc:picChg>
        <pc:picChg chg="add del mod">
          <ac:chgData name="Sanne Tonkens" userId="c82caf79-9d79-4843-9d81-c595a891547a" providerId="ADAL" clId="{3F8AB3F6-BA81-D048-8A24-A943A78EC152}" dt="2024-05-22T12:00:02.630" v="351" actId="478"/>
          <ac:picMkLst>
            <pc:docMk/>
            <pc:sldMk cId="4188002215" sldId="266"/>
            <ac:picMk id="2052" creationId="{D8FBC3E3-79EE-CE1F-FF04-39F9CEA86ED6}"/>
          </ac:picMkLst>
        </pc:picChg>
        <pc:picChg chg="add del mod">
          <ac:chgData name="Sanne Tonkens" userId="c82caf79-9d79-4843-9d81-c595a891547a" providerId="ADAL" clId="{3F8AB3F6-BA81-D048-8A24-A943A78EC152}" dt="2024-05-22T12:03:14.616" v="373" actId="478"/>
          <ac:picMkLst>
            <pc:docMk/>
            <pc:sldMk cId="4188002215" sldId="266"/>
            <ac:picMk id="2054" creationId="{B766FB7A-5A19-1425-C83B-7152B3B443AF}"/>
          </ac:picMkLst>
        </pc:picChg>
        <pc:picChg chg="add mod">
          <ac:chgData name="Sanne Tonkens" userId="c82caf79-9d79-4843-9d81-c595a891547a" providerId="ADAL" clId="{3F8AB3F6-BA81-D048-8A24-A943A78EC152}" dt="2024-05-22T12:03:29.278" v="381" actId="1076"/>
          <ac:picMkLst>
            <pc:docMk/>
            <pc:sldMk cId="4188002215" sldId="266"/>
            <ac:picMk id="2056" creationId="{ADBE74F7-3206-FA50-F323-B7785968F6CF}"/>
          </ac:picMkLst>
        </pc:picChg>
        <pc:picChg chg="add mod">
          <ac:chgData name="Sanne Tonkens" userId="c82caf79-9d79-4843-9d81-c595a891547a" providerId="ADAL" clId="{3F8AB3F6-BA81-D048-8A24-A943A78EC152}" dt="2024-05-22T12:04:47.362" v="394" actId="1076"/>
          <ac:picMkLst>
            <pc:docMk/>
            <pc:sldMk cId="4188002215" sldId="266"/>
            <ac:picMk id="2058" creationId="{CEEBE670-7881-26FC-7943-B6BAB03FA94D}"/>
          </ac:picMkLst>
        </pc:picChg>
        <pc:picChg chg="add mod">
          <ac:chgData name="Sanne Tonkens" userId="c82caf79-9d79-4843-9d81-c595a891547a" providerId="ADAL" clId="{3F8AB3F6-BA81-D048-8A24-A943A78EC152}" dt="2024-05-22T12:03:27.312" v="380" actId="1076"/>
          <ac:picMkLst>
            <pc:docMk/>
            <pc:sldMk cId="4188002215" sldId="266"/>
            <ac:picMk id="2060" creationId="{8409EE73-07C8-055A-1BDC-3DD54B9E77B9}"/>
          </ac:picMkLst>
        </pc:picChg>
        <pc:picChg chg="add mod">
          <ac:chgData name="Sanne Tonkens" userId="c82caf79-9d79-4843-9d81-c595a891547a" providerId="ADAL" clId="{3F8AB3F6-BA81-D048-8A24-A943A78EC152}" dt="2024-05-22T12:03:23.726" v="378" actId="1076"/>
          <ac:picMkLst>
            <pc:docMk/>
            <pc:sldMk cId="4188002215" sldId="266"/>
            <ac:picMk id="2062" creationId="{27A54DF7-D1C9-7F3F-9468-2735345D2717}"/>
          </ac:picMkLst>
        </pc:picChg>
        <pc:picChg chg="add mod">
          <ac:chgData name="Sanne Tonkens" userId="c82caf79-9d79-4843-9d81-c595a891547a" providerId="ADAL" clId="{3F8AB3F6-BA81-D048-8A24-A943A78EC152}" dt="2024-05-22T12:04:44.124" v="392" actId="1076"/>
          <ac:picMkLst>
            <pc:docMk/>
            <pc:sldMk cId="4188002215" sldId="266"/>
            <ac:picMk id="2064" creationId="{1C160FAB-D52E-6A26-4920-3CF5B43BCCBE}"/>
          </ac:picMkLst>
        </pc:picChg>
        <pc:picChg chg="add mod">
          <ac:chgData name="Sanne Tonkens" userId="c82caf79-9d79-4843-9d81-c595a891547a" providerId="ADAL" clId="{3F8AB3F6-BA81-D048-8A24-A943A78EC152}" dt="2024-05-22T12:04:53.111" v="396" actId="1076"/>
          <ac:picMkLst>
            <pc:docMk/>
            <pc:sldMk cId="4188002215" sldId="266"/>
            <ac:picMk id="2066" creationId="{F20EFC94-38C6-1A55-DB69-A671E8BD5E9A}"/>
          </ac:picMkLst>
        </pc:picChg>
        <pc:extLst>
          <p:ext xmlns:p="http://schemas.openxmlformats.org/presentationml/2006/main" uri="{D6D511B9-2390-475A-947B-AFAB55BFBCF1}">
            <pc226:cmChg xmlns:pc226="http://schemas.microsoft.com/office/powerpoint/2022/06/main/command" chg="add">
              <pc226:chgData name="Sanne Tonkens" userId="c82caf79-9d79-4843-9d81-c595a891547a" providerId="ADAL" clId="{3F8AB3F6-BA81-D048-8A24-A943A78EC152}" dt="2024-05-22T09:57:11.346" v="269"/>
              <pc2:cmMkLst xmlns:pc2="http://schemas.microsoft.com/office/powerpoint/2019/9/main/command">
                <pc:docMk/>
                <pc:sldMk cId="4188002215" sldId="266"/>
                <pc2:cmMk id="{7427E4D7-1049-2943-BBAD-2CA3E605DCAD}"/>
              </pc2:cmMkLst>
            </pc226:cmChg>
          </p:ext>
        </pc:extLst>
      </pc:sldChg>
      <pc:sldChg chg="addSp modSp mod modNotesTx">
        <pc:chgData name="Sanne Tonkens" userId="c82caf79-9d79-4843-9d81-c595a891547a" providerId="ADAL" clId="{3F8AB3F6-BA81-D048-8A24-A943A78EC152}" dt="2024-05-29T09:59:09.534" v="3441" actId="20577"/>
        <pc:sldMkLst>
          <pc:docMk/>
          <pc:sldMk cId="3695984335" sldId="267"/>
        </pc:sldMkLst>
        <pc:picChg chg="add mod">
          <ac:chgData name="Sanne Tonkens" userId="c82caf79-9d79-4843-9d81-c595a891547a" providerId="ADAL" clId="{3F8AB3F6-BA81-D048-8A24-A943A78EC152}" dt="2024-05-22T09:53:15.275" v="239"/>
          <ac:picMkLst>
            <pc:docMk/>
            <pc:sldMk cId="3695984335" sldId="267"/>
            <ac:picMk id="4" creationId="{FAAA3CA5-BDAC-C337-373E-DC39714DF5F3}"/>
          </ac:picMkLst>
        </pc:picChg>
        <pc:picChg chg="add mod">
          <ac:chgData name="Sanne Tonkens" userId="c82caf79-9d79-4843-9d81-c595a891547a" providerId="ADAL" clId="{3F8AB3F6-BA81-D048-8A24-A943A78EC152}" dt="2024-05-22T09:54:31.295" v="262"/>
          <ac:picMkLst>
            <pc:docMk/>
            <pc:sldMk cId="3695984335" sldId="267"/>
            <ac:picMk id="5" creationId="{01BDC73B-A524-74D2-754A-1EA9E506DC35}"/>
          </ac:picMkLst>
        </pc:picChg>
        <pc:picChg chg="add mod">
          <ac:chgData name="Sanne Tonkens" userId="c82caf79-9d79-4843-9d81-c595a891547a" providerId="ADAL" clId="{3F8AB3F6-BA81-D048-8A24-A943A78EC152}" dt="2024-05-22T12:11:20.881" v="412" actId="14861"/>
          <ac:picMkLst>
            <pc:docMk/>
            <pc:sldMk cId="3695984335" sldId="267"/>
            <ac:picMk id="7" creationId="{3F3E44C8-AD3C-DCE5-26EF-8E37F77EE529}"/>
          </ac:picMkLst>
        </pc:picChg>
        <pc:picChg chg="add mod modCrop">
          <ac:chgData name="Sanne Tonkens" userId="c82caf79-9d79-4843-9d81-c595a891547a" providerId="ADAL" clId="{3F8AB3F6-BA81-D048-8A24-A943A78EC152}" dt="2024-05-22T12:11:23.356" v="416" actId="14861"/>
          <ac:picMkLst>
            <pc:docMk/>
            <pc:sldMk cId="3695984335" sldId="267"/>
            <ac:picMk id="9" creationId="{7612B0E5-733F-B527-4E71-3D6781840F4E}"/>
          </ac:picMkLst>
        </pc:picChg>
      </pc:sldChg>
      <pc:sldChg chg="addSp delSp modSp mod modNotesTx">
        <pc:chgData name="Sanne Tonkens" userId="c82caf79-9d79-4843-9d81-c595a891547a" providerId="ADAL" clId="{3F8AB3F6-BA81-D048-8A24-A943A78EC152}" dt="2024-05-29T09:29:30.605" v="2319" actId="20577"/>
        <pc:sldMkLst>
          <pc:docMk/>
          <pc:sldMk cId="2787695876" sldId="268"/>
        </pc:sldMkLst>
        <pc:picChg chg="add mod">
          <ac:chgData name="Sanne Tonkens" userId="c82caf79-9d79-4843-9d81-c595a891547a" providerId="ADAL" clId="{3F8AB3F6-BA81-D048-8A24-A943A78EC152}" dt="2024-05-22T12:57:09.478" v="572" actId="1035"/>
          <ac:picMkLst>
            <pc:docMk/>
            <pc:sldMk cId="2787695876" sldId="268"/>
            <ac:picMk id="4" creationId="{B519B5CC-0212-CBC9-BAAD-270C54304CF2}"/>
          </ac:picMkLst>
        </pc:picChg>
        <pc:picChg chg="add mod">
          <ac:chgData name="Sanne Tonkens" userId="c82caf79-9d79-4843-9d81-c595a891547a" providerId="ADAL" clId="{3F8AB3F6-BA81-D048-8A24-A943A78EC152}" dt="2024-05-22T09:54:18.415" v="257" actId="1076"/>
          <ac:picMkLst>
            <pc:docMk/>
            <pc:sldMk cId="2787695876" sldId="268"/>
            <ac:picMk id="5" creationId="{5B918A89-8B76-601E-1583-B13B002976AE}"/>
          </ac:picMkLst>
        </pc:picChg>
        <pc:picChg chg="add mod">
          <ac:chgData name="Sanne Tonkens" userId="c82caf79-9d79-4843-9d81-c595a891547a" providerId="ADAL" clId="{3F8AB3F6-BA81-D048-8A24-A943A78EC152}" dt="2024-05-22T12:12:18.055" v="452" actId="14861"/>
          <ac:picMkLst>
            <pc:docMk/>
            <pc:sldMk cId="2787695876" sldId="268"/>
            <ac:picMk id="7" creationId="{86E3E616-5218-9FC1-3F81-3ED8E0471589}"/>
          </ac:picMkLst>
        </pc:picChg>
        <pc:picChg chg="add mod">
          <ac:chgData name="Sanne Tonkens" userId="c82caf79-9d79-4843-9d81-c595a891547a" providerId="ADAL" clId="{3F8AB3F6-BA81-D048-8A24-A943A78EC152}" dt="2024-05-29T07:04:16.157" v="1418" actId="1076"/>
          <ac:picMkLst>
            <pc:docMk/>
            <pc:sldMk cId="2787695876" sldId="268"/>
            <ac:picMk id="8" creationId="{00584A27-D145-4717-F028-7C6D550DCA93}"/>
          </ac:picMkLst>
        </pc:picChg>
        <pc:picChg chg="add mod">
          <ac:chgData name="Sanne Tonkens" userId="c82caf79-9d79-4843-9d81-c595a891547a" providerId="ADAL" clId="{3F8AB3F6-BA81-D048-8A24-A943A78EC152}" dt="2024-05-22T12:12:18.055" v="452" actId="14861"/>
          <ac:picMkLst>
            <pc:docMk/>
            <pc:sldMk cId="2787695876" sldId="268"/>
            <ac:picMk id="9" creationId="{00F60789-A92D-E6D0-3A7A-59658A9623B9}"/>
          </ac:picMkLst>
        </pc:picChg>
        <pc:picChg chg="add del mod">
          <ac:chgData name="Sanne Tonkens" userId="c82caf79-9d79-4843-9d81-c595a891547a" providerId="ADAL" clId="{3F8AB3F6-BA81-D048-8A24-A943A78EC152}" dt="2024-05-22T12:44:31.806" v="524" actId="478"/>
          <ac:picMkLst>
            <pc:docMk/>
            <pc:sldMk cId="2787695876" sldId="268"/>
            <ac:picMk id="12" creationId="{26491B8C-0DE7-3D96-0928-D75ED9B1C632}"/>
          </ac:picMkLst>
        </pc:picChg>
        <pc:picChg chg="add mod">
          <ac:chgData name="Sanne Tonkens" userId="c82caf79-9d79-4843-9d81-c595a891547a" providerId="ADAL" clId="{3F8AB3F6-BA81-D048-8A24-A943A78EC152}" dt="2024-05-29T07:04:12.856" v="1417" actId="1076"/>
          <ac:picMkLst>
            <pc:docMk/>
            <pc:sldMk cId="2787695876" sldId="268"/>
            <ac:picMk id="12" creationId="{62794565-2078-EE4C-2158-D4FB76927161}"/>
          </ac:picMkLst>
        </pc:picChg>
        <pc:picChg chg="add del mod">
          <ac:chgData name="Sanne Tonkens" userId="c82caf79-9d79-4843-9d81-c595a891547a" providerId="ADAL" clId="{3F8AB3F6-BA81-D048-8A24-A943A78EC152}" dt="2024-05-22T12:44:31.025" v="523" actId="478"/>
          <ac:picMkLst>
            <pc:docMk/>
            <pc:sldMk cId="2787695876" sldId="268"/>
            <ac:picMk id="14" creationId="{BDE9C941-1B00-955E-4A0E-BBE8BB9504CF}"/>
          </ac:picMkLst>
        </pc:picChg>
        <pc:picChg chg="add del mod modCrop">
          <ac:chgData name="Sanne Tonkens" userId="c82caf79-9d79-4843-9d81-c595a891547a" providerId="ADAL" clId="{3F8AB3F6-BA81-D048-8A24-A943A78EC152}" dt="2024-05-29T07:04:02.466" v="1411" actId="478"/>
          <ac:picMkLst>
            <pc:docMk/>
            <pc:sldMk cId="2787695876" sldId="268"/>
            <ac:picMk id="16" creationId="{EE62F07E-035C-343A-A126-1163BEA3D2AA}"/>
          </ac:picMkLst>
        </pc:picChg>
        <pc:picChg chg="add del mod">
          <ac:chgData name="Sanne Tonkens" userId="c82caf79-9d79-4843-9d81-c595a891547a" providerId="ADAL" clId="{3F8AB3F6-BA81-D048-8A24-A943A78EC152}" dt="2024-05-29T07:04:01.433" v="1410" actId="478"/>
          <ac:picMkLst>
            <pc:docMk/>
            <pc:sldMk cId="2787695876" sldId="268"/>
            <ac:picMk id="18" creationId="{CBF158CC-9181-807B-B8FC-19B1D3A2EA44}"/>
          </ac:picMkLst>
        </pc:picChg>
      </pc:sldChg>
      <pc:sldChg chg="addSp modSp mod modNotesTx">
        <pc:chgData name="Sanne Tonkens" userId="c82caf79-9d79-4843-9d81-c595a891547a" providerId="ADAL" clId="{3F8AB3F6-BA81-D048-8A24-A943A78EC152}" dt="2024-05-29T06:54:23.032" v="1297" actId="20577"/>
        <pc:sldMkLst>
          <pc:docMk/>
          <pc:sldMk cId="3128886186" sldId="269"/>
        </pc:sldMkLst>
        <pc:picChg chg="add mod">
          <ac:chgData name="Sanne Tonkens" userId="c82caf79-9d79-4843-9d81-c595a891547a" providerId="ADAL" clId="{3F8AB3F6-BA81-D048-8A24-A943A78EC152}" dt="2024-05-22T09:53:23.017" v="241"/>
          <ac:picMkLst>
            <pc:docMk/>
            <pc:sldMk cId="3128886186" sldId="269"/>
            <ac:picMk id="4" creationId="{B99829C3-2501-0A96-61CD-B3B146743A47}"/>
          </ac:picMkLst>
        </pc:picChg>
        <pc:picChg chg="add mod">
          <ac:chgData name="Sanne Tonkens" userId="c82caf79-9d79-4843-9d81-c595a891547a" providerId="ADAL" clId="{3F8AB3F6-BA81-D048-8A24-A943A78EC152}" dt="2024-05-22T09:54:35.625" v="264"/>
          <ac:picMkLst>
            <pc:docMk/>
            <pc:sldMk cId="3128886186" sldId="269"/>
            <ac:picMk id="5" creationId="{67521BFD-2E62-9743-ECCC-791F137C19E9}"/>
          </ac:picMkLst>
        </pc:picChg>
        <pc:picChg chg="add mod">
          <ac:chgData name="Sanne Tonkens" userId="c82caf79-9d79-4843-9d81-c595a891547a" providerId="ADAL" clId="{3F8AB3F6-BA81-D048-8A24-A943A78EC152}" dt="2024-05-22T12:17:23.533" v="474" actId="14861"/>
          <ac:picMkLst>
            <pc:docMk/>
            <pc:sldMk cId="3128886186" sldId="269"/>
            <ac:picMk id="7" creationId="{285829E2-8F35-DBA8-8CAB-11C1F29BFAEA}"/>
          </ac:picMkLst>
        </pc:picChg>
        <pc:picChg chg="add mod">
          <ac:chgData name="Sanne Tonkens" userId="c82caf79-9d79-4843-9d81-c595a891547a" providerId="ADAL" clId="{3F8AB3F6-BA81-D048-8A24-A943A78EC152}" dt="2024-05-22T12:17:26.120" v="477" actId="14861"/>
          <ac:picMkLst>
            <pc:docMk/>
            <pc:sldMk cId="3128886186" sldId="269"/>
            <ac:picMk id="9" creationId="{7EDF2428-511B-3009-9730-AC6E89655AB2}"/>
          </ac:picMkLst>
        </pc:picChg>
        <pc:picChg chg="add mod">
          <ac:chgData name="Sanne Tonkens" userId="c82caf79-9d79-4843-9d81-c595a891547a" providerId="ADAL" clId="{3F8AB3F6-BA81-D048-8A24-A943A78EC152}" dt="2024-05-22T12:17:28.137" v="480" actId="14861"/>
          <ac:picMkLst>
            <pc:docMk/>
            <pc:sldMk cId="3128886186" sldId="269"/>
            <ac:picMk id="12" creationId="{52489CFD-8FAD-F75A-AE80-3E4C5C70CDE4}"/>
          </ac:picMkLst>
        </pc:picChg>
        <pc:picChg chg="add mod">
          <ac:chgData name="Sanne Tonkens" userId="c82caf79-9d79-4843-9d81-c595a891547a" providerId="ADAL" clId="{3F8AB3F6-BA81-D048-8A24-A943A78EC152}" dt="2024-05-22T12:18:05.324" v="489" actId="14861"/>
          <ac:picMkLst>
            <pc:docMk/>
            <pc:sldMk cId="3128886186" sldId="269"/>
            <ac:picMk id="14" creationId="{C4201806-56E3-13CE-F27C-5F8F639C3185}"/>
          </ac:picMkLst>
        </pc:picChg>
      </pc:sldChg>
      <pc:sldChg chg="addSp delSp modSp mod delAnim modAnim modNotesTx">
        <pc:chgData name="Sanne Tonkens" userId="c82caf79-9d79-4843-9d81-c595a891547a" providerId="ADAL" clId="{3F8AB3F6-BA81-D048-8A24-A943A78EC152}" dt="2024-05-29T09:37:38.500" v="2929" actId="20577"/>
        <pc:sldMkLst>
          <pc:docMk/>
          <pc:sldMk cId="2994419453" sldId="270"/>
        </pc:sldMkLst>
        <pc:picChg chg="add del mod">
          <ac:chgData name="Sanne Tonkens" userId="c82caf79-9d79-4843-9d81-c595a891547a" providerId="ADAL" clId="{3F8AB3F6-BA81-D048-8A24-A943A78EC152}" dt="2024-05-22T12:33:51.843" v="504" actId="478"/>
          <ac:picMkLst>
            <pc:docMk/>
            <pc:sldMk cId="2994419453" sldId="270"/>
            <ac:picMk id="4" creationId="{819E9ADC-7046-6AA0-36C0-1599C4D7917B}"/>
          </ac:picMkLst>
        </pc:picChg>
        <pc:picChg chg="add mod">
          <ac:chgData name="Sanne Tonkens" userId="c82caf79-9d79-4843-9d81-c595a891547a" providerId="ADAL" clId="{3F8AB3F6-BA81-D048-8A24-A943A78EC152}" dt="2024-05-22T12:33:55.805" v="505"/>
          <ac:picMkLst>
            <pc:docMk/>
            <pc:sldMk cId="2994419453" sldId="270"/>
            <ac:picMk id="5" creationId="{AF0BC73F-BEDD-D8BA-7B19-90CC0401A0A4}"/>
          </ac:picMkLst>
        </pc:picChg>
      </pc:sldChg>
      <pc:sldChg chg="addSp modSp mod addCm modNotesTx">
        <pc:chgData name="Sanne Tonkens" userId="c82caf79-9d79-4843-9d81-c595a891547a" providerId="ADAL" clId="{3F8AB3F6-BA81-D048-8A24-A943A78EC152}" dt="2024-05-29T09:45:24.184" v="3162" actId="20577"/>
        <pc:sldMkLst>
          <pc:docMk/>
          <pc:sldMk cId="3070362345" sldId="271"/>
        </pc:sldMkLst>
        <pc:spChg chg="add mod">
          <ac:chgData name="Sanne Tonkens" userId="c82caf79-9d79-4843-9d81-c595a891547a" providerId="ADAL" clId="{3F8AB3F6-BA81-D048-8A24-A943A78EC152}" dt="2024-05-22T12:18:48.446" v="493" actId="20577"/>
          <ac:spMkLst>
            <pc:docMk/>
            <pc:sldMk cId="3070362345" sldId="271"/>
            <ac:spMk id="5" creationId="{3AC4F079-BF2D-1D1D-62F9-4BE6DC2AFBC7}"/>
          </ac:spMkLst>
        </pc:spChg>
        <pc:spChg chg="add mod">
          <ac:chgData name="Sanne Tonkens" userId="c82caf79-9d79-4843-9d81-c595a891547a" providerId="ADAL" clId="{3F8AB3F6-BA81-D048-8A24-A943A78EC152}" dt="2024-05-22T10:07:48.361" v="312"/>
          <ac:spMkLst>
            <pc:docMk/>
            <pc:sldMk cId="3070362345" sldId="271"/>
            <ac:spMk id="6" creationId="{D03178F3-01C1-402C-EECE-D62F71D78EF4}"/>
          </ac:spMkLst>
        </pc:spChg>
        <pc:spChg chg="add mod">
          <ac:chgData name="Sanne Tonkens" userId="c82caf79-9d79-4843-9d81-c595a891547a" providerId="ADAL" clId="{3F8AB3F6-BA81-D048-8A24-A943A78EC152}" dt="2024-05-22T10:07:48.361" v="312"/>
          <ac:spMkLst>
            <pc:docMk/>
            <pc:sldMk cId="3070362345" sldId="271"/>
            <ac:spMk id="7" creationId="{2EF46237-BB59-7A0E-8661-B48F1748DF23}"/>
          </ac:spMkLst>
        </pc:spChg>
        <pc:spChg chg="add mod">
          <ac:chgData name="Sanne Tonkens" userId="c82caf79-9d79-4843-9d81-c595a891547a" providerId="ADAL" clId="{3F8AB3F6-BA81-D048-8A24-A943A78EC152}" dt="2024-05-22T10:07:48.361" v="312"/>
          <ac:spMkLst>
            <pc:docMk/>
            <pc:sldMk cId="3070362345" sldId="271"/>
            <ac:spMk id="8" creationId="{5B50B195-FBD1-D294-5DB4-EF0C246C5C0B}"/>
          </ac:spMkLst>
        </pc:spChg>
        <pc:spChg chg="add mod">
          <ac:chgData name="Sanne Tonkens" userId="c82caf79-9d79-4843-9d81-c595a891547a" providerId="ADAL" clId="{3F8AB3F6-BA81-D048-8A24-A943A78EC152}" dt="2024-05-22T10:07:48.361" v="312"/>
          <ac:spMkLst>
            <pc:docMk/>
            <pc:sldMk cId="3070362345" sldId="271"/>
            <ac:spMk id="9" creationId="{6A0C3F32-E3AC-6B55-9B0D-774134A4F1A1}"/>
          </ac:spMkLst>
        </pc:spChg>
        <pc:spChg chg="add mod">
          <ac:chgData name="Sanne Tonkens" userId="c82caf79-9d79-4843-9d81-c595a891547a" providerId="ADAL" clId="{3F8AB3F6-BA81-D048-8A24-A943A78EC152}" dt="2024-05-22T10:07:48.361" v="312"/>
          <ac:spMkLst>
            <pc:docMk/>
            <pc:sldMk cId="3070362345" sldId="271"/>
            <ac:spMk id="27" creationId="{CC51CAFD-BB20-E2AB-589D-05036431C7AC}"/>
          </ac:spMkLst>
        </pc:spChg>
        <pc:spChg chg="add mod">
          <ac:chgData name="Sanne Tonkens" userId="c82caf79-9d79-4843-9d81-c595a891547a" providerId="ADAL" clId="{3F8AB3F6-BA81-D048-8A24-A943A78EC152}" dt="2024-05-22T10:07:48.361" v="312"/>
          <ac:spMkLst>
            <pc:docMk/>
            <pc:sldMk cId="3070362345" sldId="271"/>
            <ac:spMk id="28" creationId="{4AFBF5A2-62EB-8415-05C8-01B4847BD231}"/>
          </ac:spMkLst>
        </pc:spChg>
        <pc:spChg chg="add mod">
          <ac:chgData name="Sanne Tonkens" userId="c82caf79-9d79-4843-9d81-c595a891547a" providerId="ADAL" clId="{3F8AB3F6-BA81-D048-8A24-A943A78EC152}" dt="2024-05-22T10:07:48.361" v="312"/>
          <ac:spMkLst>
            <pc:docMk/>
            <pc:sldMk cId="3070362345" sldId="271"/>
            <ac:spMk id="43" creationId="{695F6B69-553D-5B8E-FAE4-AF7F71C9A0AF}"/>
          </ac:spMkLst>
        </pc:spChg>
        <pc:picChg chg="add mod">
          <ac:chgData name="Sanne Tonkens" userId="c82caf79-9d79-4843-9d81-c595a891547a" providerId="ADAL" clId="{3F8AB3F6-BA81-D048-8A24-A943A78EC152}" dt="2024-05-22T10:07:43.554" v="311"/>
          <ac:picMkLst>
            <pc:docMk/>
            <pc:sldMk cId="3070362345" sldId="271"/>
            <ac:picMk id="4" creationId="{4056BEE3-189B-0455-91B8-0FB24E531012}"/>
          </ac:picMkLst>
        </pc:picChg>
        <pc:picChg chg="add mod">
          <ac:chgData name="Sanne Tonkens" userId="c82caf79-9d79-4843-9d81-c595a891547a" providerId="ADAL" clId="{3F8AB3F6-BA81-D048-8A24-A943A78EC152}" dt="2024-05-22T10:07:48.361" v="312"/>
          <ac:picMkLst>
            <pc:docMk/>
            <pc:sldMk cId="3070362345" sldId="271"/>
            <ac:picMk id="11" creationId="{D94CEEC7-FBA3-F6C1-D383-BAF3D6F20D92}"/>
          </ac:picMkLst>
        </pc:picChg>
        <pc:picChg chg="add mod">
          <ac:chgData name="Sanne Tonkens" userId="c82caf79-9d79-4843-9d81-c595a891547a" providerId="ADAL" clId="{3F8AB3F6-BA81-D048-8A24-A943A78EC152}" dt="2024-05-22T10:07:48.361" v="312"/>
          <ac:picMkLst>
            <pc:docMk/>
            <pc:sldMk cId="3070362345" sldId="271"/>
            <ac:picMk id="12" creationId="{A5BBDFB8-1D19-1560-0643-AF649A797977}"/>
          </ac:picMkLst>
        </pc:picChg>
        <pc:picChg chg="add mod">
          <ac:chgData name="Sanne Tonkens" userId="c82caf79-9d79-4843-9d81-c595a891547a" providerId="ADAL" clId="{3F8AB3F6-BA81-D048-8A24-A943A78EC152}" dt="2024-05-22T10:07:48.361" v="312"/>
          <ac:picMkLst>
            <pc:docMk/>
            <pc:sldMk cId="3070362345" sldId="271"/>
            <ac:picMk id="13" creationId="{AE6DE018-A2F7-3638-73F5-4B312E8509F0}"/>
          </ac:picMkLst>
        </pc:picChg>
        <pc:picChg chg="add mod">
          <ac:chgData name="Sanne Tonkens" userId="c82caf79-9d79-4843-9d81-c595a891547a" providerId="ADAL" clId="{3F8AB3F6-BA81-D048-8A24-A943A78EC152}" dt="2024-05-22T10:07:48.361" v="312"/>
          <ac:picMkLst>
            <pc:docMk/>
            <pc:sldMk cId="3070362345" sldId="271"/>
            <ac:picMk id="14" creationId="{E80D862A-A515-545C-8161-499E059550DB}"/>
          </ac:picMkLst>
        </pc:picChg>
        <pc:picChg chg="add mod">
          <ac:chgData name="Sanne Tonkens" userId="c82caf79-9d79-4843-9d81-c595a891547a" providerId="ADAL" clId="{3F8AB3F6-BA81-D048-8A24-A943A78EC152}" dt="2024-05-22T10:07:48.361" v="312"/>
          <ac:picMkLst>
            <pc:docMk/>
            <pc:sldMk cId="3070362345" sldId="271"/>
            <ac:picMk id="15" creationId="{780B909B-1EF6-7D5A-6739-7BF7CC329FBE}"/>
          </ac:picMkLst>
        </pc:picChg>
        <pc:picChg chg="add mod">
          <ac:chgData name="Sanne Tonkens" userId="c82caf79-9d79-4843-9d81-c595a891547a" providerId="ADAL" clId="{3F8AB3F6-BA81-D048-8A24-A943A78EC152}" dt="2024-05-22T10:07:48.361" v="312"/>
          <ac:picMkLst>
            <pc:docMk/>
            <pc:sldMk cId="3070362345" sldId="271"/>
            <ac:picMk id="16" creationId="{37E7FA54-481B-CA73-856D-6789CDD37FAF}"/>
          </ac:picMkLst>
        </pc:picChg>
        <pc:picChg chg="add mod">
          <ac:chgData name="Sanne Tonkens" userId="c82caf79-9d79-4843-9d81-c595a891547a" providerId="ADAL" clId="{3F8AB3F6-BA81-D048-8A24-A943A78EC152}" dt="2024-05-22T10:07:48.361" v="312"/>
          <ac:picMkLst>
            <pc:docMk/>
            <pc:sldMk cId="3070362345" sldId="271"/>
            <ac:picMk id="17" creationId="{FE94999F-18AA-91A7-CAF7-98AF73670DAB}"/>
          </ac:picMkLst>
        </pc:picChg>
        <pc:picChg chg="add mod">
          <ac:chgData name="Sanne Tonkens" userId="c82caf79-9d79-4843-9d81-c595a891547a" providerId="ADAL" clId="{3F8AB3F6-BA81-D048-8A24-A943A78EC152}" dt="2024-05-22T10:07:48.361" v="312"/>
          <ac:picMkLst>
            <pc:docMk/>
            <pc:sldMk cId="3070362345" sldId="271"/>
            <ac:picMk id="18" creationId="{5C0EEA43-0814-3D64-AD16-64F3B37BAA18}"/>
          </ac:picMkLst>
        </pc:picChg>
        <pc:picChg chg="add mod">
          <ac:chgData name="Sanne Tonkens" userId="c82caf79-9d79-4843-9d81-c595a891547a" providerId="ADAL" clId="{3F8AB3F6-BA81-D048-8A24-A943A78EC152}" dt="2024-05-22T10:07:48.361" v="312"/>
          <ac:picMkLst>
            <pc:docMk/>
            <pc:sldMk cId="3070362345" sldId="271"/>
            <ac:picMk id="19" creationId="{7FCEC434-C945-F2C3-C12F-D51AA3F3D804}"/>
          </ac:picMkLst>
        </pc:picChg>
        <pc:picChg chg="add mod">
          <ac:chgData name="Sanne Tonkens" userId="c82caf79-9d79-4843-9d81-c595a891547a" providerId="ADAL" clId="{3F8AB3F6-BA81-D048-8A24-A943A78EC152}" dt="2024-05-22T10:07:48.361" v="312"/>
          <ac:picMkLst>
            <pc:docMk/>
            <pc:sldMk cId="3070362345" sldId="271"/>
            <ac:picMk id="20" creationId="{CF8CF2F9-7EC4-E48C-6683-6FBE92CEEF84}"/>
          </ac:picMkLst>
        </pc:picChg>
        <pc:picChg chg="add mod">
          <ac:chgData name="Sanne Tonkens" userId="c82caf79-9d79-4843-9d81-c595a891547a" providerId="ADAL" clId="{3F8AB3F6-BA81-D048-8A24-A943A78EC152}" dt="2024-05-22T10:07:48.361" v="312"/>
          <ac:picMkLst>
            <pc:docMk/>
            <pc:sldMk cId="3070362345" sldId="271"/>
            <ac:picMk id="21" creationId="{15C4FA26-595F-C502-3BA9-3B6440A4986B}"/>
          </ac:picMkLst>
        </pc:picChg>
        <pc:picChg chg="add mod">
          <ac:chgData name="Sanne Tonkens" userId="c82caf79-9d79-4843-9d81-c595a891547a" providerId="ADAL" clId="{3F8AB3F6-BA81-D048-8A24-A943A78EC152}" dt="2024-05-22T10:07:48.361" v="312"/>
          <ac:picMkLst>
            <pc:docMk/>
            <pc:sldMk cId="3070362345" sldId="271"/>
            <ac:picMk id="22" creationId="{DE07C29D-09B5-3CE4-48D6-1BFDA8E8B5A3}"/>
          </ac:picMkLst>
        </pc:picChg>
        <pc:picChg chg="add mod">
          <ac:chgData name="Sanne Tonkens" userId="c82caf79-9d79-4843-9d81-c595a891547a" providerId="ADAL" clId="{3F8AB3F6-BA81-D048-8A24-A943A78EC152}" dt="2024-05-22T10:07:48.361" v="312"/>
          <ac:picMkLst>
            <pc:docMk/>
            <pc:sldMk cId="3070362345" sldId="271"/>
            <ac:picMk id="23" creationId="{A7BD6BE9-9950-06A7-069A-9B82C33C9B85}"/>
          </ac:picMkLst>
        </pc:picChg>
        <pc:picChg chg="add mod">
          <ac:chgData name="Sanne Tonkens" userId="c82caf79-9d79-4843-9d81-c595a891547a" providerId="ADAL" clId="{3F8AB3F6-BA81-D048-8A24-A943A78EC152}" dt="2024-05-22T10:07:48.361" v="312"/>
          <ac:picMkLst>
            <pc:docMk/>
            <pc:sldMk cId="3070362345" sldId="271"/>
            <ac:picMk id="24" creationId="{9225B545-3058-C847-4A1C-D5C50699A17B}"/>
          </ac:picMkLst>
        </pc:picChg>
        <pc:picChg chg="add mod">
          <ac:chgData name="Sanne Tonkens" userId="c82caf79-9d79-4843-9d81-c595a891547a" providerId="ADAL" clId="{3F8AB3F6-BA81-D048-8A24-A943A78EC152}" dt="2024-05-22T10:07:48.361" v="312"/>
          <ac:picMkLst>
            <pc:docMk/>
            <pc:sldMk cId="3070362345" sldId="271"/>
            <ac:picMk id="25" creationId="{69365DCF-B122-4DB0-AA3A-967C8EA7ADDA}"/>
          </ac:picMkLst>
        </pc:picChg>
        <pc:picChg chg="add mod">
          <ac:chgData name="Sanne Tonkens" userId="c82caf79-9d79-4843-9d81-c595a891547a" providerId="ADAL" clId="{3F8AB3F6-BA81-D048-8A24-A943A78EC152}" dt="2024-05-22T10:07:48.361" v="312"/>
          <ac:picMkLst>
            <pc:docMk/>
            <pc:sldMk cId="3070362345" sldId="271"/>
            <ac:picMk id="26" creationId="{5D1A04E2-6265-3B51-7225-0B94F9E3BC8C}"/>
          </ac:picMkLst>
        </pc:picChg>
        <pc:picChg chg="add mod">
          <ac:chgData name="Sanne Tonkens" userId="c82caf79-9d79-4843-9d81-c595a891547a" providerId="ADAL" clId="{3F8AB3F6-BA81-D048-8A24-A943A78EC152}" dt="2024-05-22T10:07:48.361" v="312"/>
          <ac:picMkLst>
            <pc:docMk/>
            <pc:sldMk cId="3070362345" sldId="271"/>
            <ac:picMk id="29" creationId="{74953D0B-1DB9-CCD5-E937-B44A50DEDC80}"/>
          </ac:picMkLst>
        </pc:picChg>
        <pc:picChg chg="add mod">
          <ac:chgData name="Sanne Tonkens" userId="c82caf79-9d79-4843-9d81-c595a891547a" providerId="ADAL" clId="{3F8AB3F6-BA81-D048-8A24-A943A78EC152}" dt="2024-05-22T10:07:48.361" v="312"/>
          <ac:picMkLst>
            <pc:docMk/>
            <pc:sldMk cId="3070362345" sldId="271"/>
            <ac:picMk id="30" creationId="{BF1BA27D-10B2-C9ED-73B4-AE1F653C9533}"/>
          </ac:picMkLst>
        </pc:picChg>
        <pc:picChg chg="add mod">
          <ac:chgData name="Sanne Tonkens" userId="c82caf79-9d79-4843-9d81-c595a891547a" providerId="ADAL" clId="{3F8AB3F6-BA81-D048-8A24-A943A78EC152}" dt="2024-05-22T10:07:48.361" v="312"/>
          <ac:picMkLst>
            <pc:docMk/>
            <pc:sldMk cId="3070362345" sldId="271"/>
            <ac:picMk id="31" creationId="{55B468A3-80D6-2253-8392-CAA7539B811C}"/>
          </ac:picMkLst>
        </pc:picChg>
        <pc:picChg chg="add mod">
          <ac:chgData name="Sanne Tonkens" userId="c82caf79-9d79-4843-9d81-c595a891547a" providerId="ADAL" clId="{3F8AB3F6-BA81-D048-8A24-A943A78EC152}" dt="2024-05-22T10:07:48.361" v="312"/>
          <ac:picMkLst>
            <pc:docMk/>
            <pc:sldMk cId="3070362345" sldId="271"/>
            <ac:picMk id="32" creationId="{187690A2-2A4D-79C0-C396-D21C6816BC5B}"/>
          </ac:picMkLst>
        </pc:picChg>
        <pc:picChg chg="add mod">
          <ac:chgData name="Sanne Tonkens" userId="c82caf79-9d79-4843-9d81-c595a891547a" providerId="ADAL" clId="{3F8AB3F6-BA81-D048-8A24-A943A78EC152}" dt="2024-05-22T10:07:48.361" v="312"/>
          <ac:picMkLst>
            <pc:docMk/>
            <pc:sldMk cId="3070362345" sldId="271"/>
            <ac:picMk id="33" creationId="{89542DD4-7FD7-5185-7AEC-36B3DB9E8B05}"/>
          </ac:picMkLst>
        </pc:picChg>
        <pc:picChg chg="add mod">
          <ac:chgData name="Sanne Tonkens" userId="c82caf79-9d79-4843-9d81-c595a891547a" providerId="ADAL" clId="{3F8AB3F6-BA81-D048-8A24-A943A78EC152}" dt="2024-05-22T10:07:48.361" v="312"/>
          <ac:picMkLst>
            <pc:docMk/>
            <pc:sldMk cId="3070362345" sldId="271"/>
            <ac:picMk id="34" creationId="{86B980DD-8117-FF44-D920-28EB66F4D2A8}"/>
          </ac:picMkLst>
        </pc:picChg>
        <pc:picChg chg="add mod">
          <ac:chgData name="Sanne Tonkens" userId="c82caf79-9d79-4843-9d81-c595a891547a" providerId="ADAL" clId="{3F8AB3F6-BA81-D048-8A24-A943A78EC152}" dt="2024-05-22T10:07:48.361" v="312"/>
          <ac:picMkLst>
            <pc:docMk/>
            <pc:sldMk cId="3070362345" sldId="271"/>
            <ac:picMk id="35" creationId="{BFA98E1B-9FE4-3363-DD85-89AC682B7D7C}"/>
          </ac:picMkLst>
        </pc:picChg>
        <pc:picChg chg="add mod">
          <ac:chgData name="Sanne Tonkens" userId="c82caf79-9d79-4843-9d81-c595a891547a" providerId="ADAL" clId="{3F8AB3F6-BA81-D048-8A24-A943A78EC152}" dt="2024-05-22T10:07:48.361" v="312"/>
          <ac:picMkLst>
            <pc:docMk/>
            <pc:sldMk cId="3070362345" sldId="271"/>
            <ac:picMk id="36" creationId="{FC2712F9-0E1B-F9D2-7792-8B424DC8489B}"/>
          </ac:picMkLst>
        </pc:picChg>
        <pc:picChg chg="add mod">
          <ac:chgData name="Sanne Tonkens" userId="c82caf79-9d79-4843-9d81-c595a891547a" providerId="ADAL" clId="{3F8AB3F6-BA81-D048-8A24-A943A78EC152}" dt="2024-05-22T10:07:48.361" v="312"/>
          <ac:picMkLst>
            <pc:docMk/>
            <pc:sldMk cId="3070362345" sldId="271"/>
            <ac:picMk id="37" creationId="{F0CAA478-D1DC-BBD5-A1E1-EBCB648B4265}"/>
          </ac:picMkLst>
        </pc:picChg>
        <pc:picChg chg="add mod">
          <ac:chgData name="Sanne Tonkens" userId="c82caf79-9d79-4843-9d81-c595a891547a" providerId="ADAL" clId="{3F8AB3F6-BA81-D048-8A24-A943A78EC152}" dt="2024-05-22T10:07:48.361" v="312"/>
          <ac:picMkLst>
            <pc:docMk/>
            <pc:sldMk cId="3070362345" sldId="271"/>
            <ac:picMk id="38" creationId="{223C4586-80D6-3A32-E03D-55BAD4665E0E}"/>
          </ac:picMkLst>
        </pc:picChg>
        <pc:picChg chg="add mod">
          <ac:chgData name="Sanne Tonkens" userId="c82caf79-9d79-4843-9d81-c595a891547a" providerId="ADAL" clId="{3F8AB3F6-BA81-D048-8A24-A943A78EC152}" dt="2024-05-22T10:07:48.361" v="312"/>
          <ac:picMkLst>
            <pc:docMk/>
            <pc:sldMk cId="3070362345" sldId="271"/>
            <ac:picMk id="39" creationId="{64426B39-EE34-CC67-50E9-CC56A36BBE3F}"/>
          </ac:picMkLst>
        </pc:picChg>
        <pc:picChg chg="add mod">
          <ac:chgData name="Sanne Tonkens" userId="c82caf79-9d79-4843-9d81-c595a891547a" providerId="ADAL" clId="{3F8AB3F6-BA81-D048-8A24-A943A78EC152}" dt="2024-05-22T10:07:48.361" v="312"/>
          <ac:picMkLst>
            <pc:docMk/>
            <pc:sldMk cId="3070362345" sldId="271"/>
            <ac:picMk id="40" creationId="{9BA29566-537F-F4BB-B982-5E7CB047123C}"/>
          </ac:picMkLst>
        </pc:picChg>
        <pc:picChg chg="add mod">
          <ac:chgData name="Sanne Tonkens" userId="c82caf79-9d79-4843-9d81-c595a891547a" providerId="ADAL" clId="{3F8AB3F6-BA81-D048-8A24-A943A78EC152}" dt="2024-05-22T10:07:48.361" v="312"/>
          <ac:picMkLst>
            <pc:docMk/>
            <pc:sldMk cId="3070362345" sldId="271"/>
            <ac:picMk id="41" creationId="{9D4B223A-21EB-9279-8306-6E28CC5B9927}"/>
          </ac:picMkLst>
        </pc:picChg>
        <pc:picChg chg="add mod">
          <ac:chgData name="Sanne Tonkens" userId="c82caf79-9d79-4843-9d81-c595a891547a" providerId="ADAL" clId="{3F8AB3F6-BA81-D048-8A24-A943A78EC152}" dt="2024-05-22T10:07:48.361" v="312"/>
          <ac:picMkLst>
            <pc:docMk/>
            <pc:sldMk cId="3070362345" sldId="271"/>
            <ac:picMk id="42" creationId="{22BE1558-E17E-28E5-376A-65B408A4E265}"/>
          </ac:picMkLst>
        </pc:picChg>
        <pc:picChg chg="add mod">
          <ac:chgData name="Sanne Tonkens" userId="c82caf79-9d79-4843-9d81-c595a891547a" providerId="ADAL" clId="{3F8AB3F6-BA81-D048-8A24-A943A78EC152}" dt="2024-05-22T10:07:48.361" v="312"/>
          <ac:picMkLst>
            <pc:docMk/>
            <pc:sldMk cId="3070362345" sldId="271"/>
            <ac:picMk id="44" creationId="{B8AC0C5F-9019-9DFC-C4F1-29B86E6D51F4}"/>
          </ac:picMkLst>
        </pc:picChg>
        <pc:picChg chg="add mod">
          <ac:chgData name="Sanne Tonkens" userId="c82caf79-9d79-4843-9d81-c595a891547a" providerId="ADAL" clId="{3F8AB3F6-BA81-D048-8A24-A943A78EC152}" dt="2024-05-22T10:07:48.361" v="312"/>
          <ac:picMkLst>
            <pc:docMk/>
            <pc:sldMk cId="3070362345" sldId="271"/>
            <ac:picMk id="45" creationId="{2468488C-2CF0-140A-885C-A3748CAED93A}"/>
          </ac:picMkLst>
        </pc:picChg>
        <pc:picChg chg="add mod">
          <ac:chgData name="Sanne Tonkens" userId="c82caf79-9d79-4843-9d81-c595a891547a" providerId="ADAL" clId="{3F8AB3F6-BA81-D048-8A24-A943A78EC152}" dt="2024-05-22T10:07:48.361" v="312"/>
          <ac:picMkLst>
            <pc:docMk/>
            <pc:sldMk cId="3070362345" sldId="271"/>
            <ac:picMk id="46" creationId="{F910A93A-6A1A-426F-2667-D8C0E29F1A1F}"/>
          </ac:picMkLst>
        </pc:picChg>
        <pc:picChg chg="add mod">
          <ac:chgData name="Sanne Tonkens" userId="c82caf79-9d79-4843-9d81-c595a891547a" providerId="ADAL" clId="{3F8AB3F6-BA81-D048-8A24-A943A78EC152}" dt="2024-05-22T10:07:48.361" v="312"/>
          <ac:picMkLst>
            <pc:docMk/>
            <pc:sldMk cId="3070362345" sldId="271"/>
            <ac:picMk id="47" creationId="{1692C741-1ACA-E5BB-02CE-D0BDD522EECB}"/>
          </ac:picMkLst>
        </pc:picChg>
        <pc:picChg chg="add mod">
          <ac:chgData name="Sanne Tonkens" userId="c82caf79-9d79-4843-9d81-c595a891547a" providerId="ADAL" clId="{3F8AB3F6-BA81-D048-8A24-A943A78EC152}" dt="2024-05-22T10:07:48.361" v="312"/>
          <ac:picMkLst>
            <pc:docMk/>
            <pc:sldMk cId="3070362345" sldId="271"/>
            <ac:picMk id="48" creationId="{D460DAA9-8D20-EB67-F427-C1E18EDD62E1}"/>
          </ac:picMkLst>
        </pc:picChg>
        <pc:picChg chg="add mod">
          <ac:chgData name="Sanne Tonkens" userId="c82caf79-9d79-4843-9d81-c595a891547a" providerId="ADAL" clId="{3F8AB3F6-BA81-D048-8A24-A943A78EC152}" dt="2024-05-22T10:07:48.361" v="312"/>
          <ac:picMkLst>
            <pc:docMk/>
            <pc:sldMk cId="3070362345" sldId="271"/>
            <ac:picMk id="49" creationId="{E949E0B6-2448-BC20-051F-7B525AE90213}"/>
          </ac:picMkLst>
        </pc:picChg>
        <pc:picChg chg="add mod">
          <ac:chgData name="Sanne Tonkens" userId="c82caf79-9d79-4843-9d81-c595a891547a" providerId="ADAL" clId="{3F8AB3F6-BA81-D048-8A24-A943A78EC152}" dt="2024-05-22T12:18:52.332" v="494" actId="1076"/>
          <ac:picMkLst>
            <pc:docMk/>
            <pc:sldMk cId="3070362345" sldId="271"/>
            <ac:picMk id="50" creationId="{93A2A812-4B92-99FC-ADC2-5F0642C8641D}"/>
          </ac:picMkLst>
        </pc:picChg>
        <pc:extLst>
          <p:ext xmlns:p="http://schemas.openxmlformats.org/presentationml/2006/main" uri="{D6D511B9-2390-475A-947B-AFAB55BFBCF1}">
            <pc226:cmChg xmlns:pc226="http://schemas.microsoft.com/office/powerpoint/2022/06/main/command" chg="add">
              <pc226:chgData name="Sanne Tonkens" userId="c82caf79-9d79-4843-9d81-c595a891547a" providerId="ADAL" clId="{3F8AB3F6-BA81-D048-8A24-A943A78EC152}" dt="2024-05-22T09:58:09.385" v="270"/>
              <pc2:cmMkLst xmlns:pc2="http://schemas.microsoft.com/office/powerpoint/2019/9/main/command">
                <pc:docMk/>
                <pc:sldMk cId="3070362345" sldId="271"/>
                <pc2:cmMk id="{324D5660-C9F1-0545-BD32-7B89404BAC98}"/>
              </pc2:cmMkLst>
            </pc226:cmChg>
          </p:ext>
        </pc:extLst>
      </pc:sldChg>
      <pc:sldChg chg="addSp delSp modSp mod addCm">
        <pc:chgData name="Sanne Tonkens" userId="c82caf79-9d79-4843-9d81-c595a891547a" providerId="ADAL" clId="{3F8AB3F6-BA81-D048-8A24-A943A78EC152}" dt="2024-05-29T08:47:38.521" v="2159" actId="478"/>
        <pc:sldMkLst>
          <pc:docMk/>
          <pc:sldMk cId="4253077102" sldId="272"/>
        </pc:sldMkLst>
        <pc:picChg chg="add mod">
          <ac:chgData name="Sanne Tonkens" userId="c82caf79-9d79-4843-9d81-c595a891547a" providerId="ADAL" clId="{3F8AB3F6-BA81-D048-8A24-A943A78EC152}" dt="2024-05-22T12:47:16.022" v="540" actId="1076"/>
          <ac:picMkLst>
            <pc:docMk/>
            <pc:sldMk cId="4253077102" sldId="272"/>
            <ac:picMk id="5" creationId="{6498667A-2AEA-2A55-751C-AF23C637B5F0}"/>
          </ac:picMkLst>
        </pc:picChg>
        <pc:picChg chg="del">
          <ac:chgData name="Sanne Tonkens" userId="c82caf79-9d79-4843-9d81-c595a891547a" providerId="ADAL" clId="{3F8AB3F6-BA81-D048-8A24-A943A78EC152}" dt="2024-05-29T08:47:38.521" v="2159" actId="478"/>
          <ac:picMkLst>
            <pc:docMk/>
            <pc:sldMk cId="4253077102" sldId="272"/>
            <ac:picMk id="10" creationId="{309FD4CE-B25F-19C1-7DEE-8F17CB4866D1}"/>
          </ac:picMkLst>
        </pc:picChg>
        <pc:extLst>
          <p:ext xmlns:p="http://schemas.openxmlformats.org/presentationml/2006/main" uri="{D6D511B9-2390-475A-947B-AFAB55BFBCF1}">
            <pc226:cmChg xmlns:pc226="http://schemas.microsoft.com/office/powerpoint/2022/06/main/command" chg="add">
              <pc226:chgData name="Sanne Tonkens" userId="c82caf79-9d79-4843-9d81-c595a891547a" providerId="ADAL" clId="{3F8AB3F6-BA81-D048-8A24-A943A78EC152}" dt="2024-05-29T07:09:39.871" v="2004"/>
              <pc2:cmMkLst xmlns:pc2="http://schemas.microsoft.com/office/powerpoint/2019/9/main/command">
                <pc:docMk/>
                <pc:sldMk cId="4253077102" sldId="272"/>
                <pc2:cmMk id="{BC46440B-FDC5-CD4F-ABC6-DCD53C1FFB0C}"/>
              </pc2:cmMkLst>
            </pc226:cmChg>
          </p:ext>
        </pc:extLst>
      </pc:sldChg>
      <pc:sldChg chg="addCm">
        <pc:chgData name="Sanne Tonkens" userId="c82caf79-9d79-4843-9d81-c595a891547a" providerId="ADAL" clId="{3F8AB3F6-BA81-D048-8A24-A943A78EC152}" dt="2024-05-22T12:38:39.677" v="508"/>
        <pc:sldMkLst>
          <pc:docMk/>
          <pc:sldMk cId="2478896935" sldId="273"/>
        </pc:sldMkLst>
        <pc:extLst>
          <p:ext xmlns:p="http://schemas.openxmlformats.org/presentationml/2006/main" uri="{D6D511B9-2390-475A-947B-AFAB55BFBCF1}">
            <pc226:cmChg xmlns:pc226="http://schemas.microsoft.com/office/powerpoint/2022/06/main/command" chg="add">
              <pc226:chgData name="Sanne Tonkens" userId="c82caf79-9d79-4843-9d81-c595a891547a" providerId="ADAL" clId="{3F8AB3F6-BA81-D048-8A24-A943A78EC152}" dt="2024-05-22T12:38:39.677" v="508"/>
              <pc2:cmMkLst xmlns:pc2="http://schemas.microsoft.com/office/powerpoint/2019/9/main/command">
                <pc:docMk/>
                <pc:sldMk cId="2478896935" sldId="273"/>
                <pc2:cmMk id="{BBE30FF6-72B7-A846-BC22-11B0DD65236A}"/>
              </pc2:cmMkLst>
            </pc226:cmChg>
          </p:ext>
        </pc:extLst>
      </pc:sldChg>
      <pc:sldChg chg="addSp modSp mod modNotesTx">
        <pc:chgData name="Sanne Tonkens" userId="c82caf79-9d79-4843-9d81-c595a891547a" providerId="ADAL" clId="{3F8AB3F6-BA81-D048-8A24-A943A78EC152}" dt="2024-05-29T09:46:16.092" v="3196" actId="20577"/>
        <pc:sldMkLst>
          <pc:docMk/>
          <pc:sldMk cId="3549027249" sldId="275"/>
        </pc:sldMkLst>
        <pc:picChg chg="add mod">
          <ac:chgData name="Sanne Tonkens" userId="c82caf79-9d79-4843-9d81-c595a891547a" providerId="ADAL" clId="{3F8AB3F6-BA81-D048-8A24-A943A78EC152}" dt="2024-05-22T10:00:22.175" v="283"/>
          <ac:picMkLst>
            <pc:docMk/>
            <pc:sldMk cId="3549027249" sldId="275"/>
            <ac:picMk id="4" creationId="{8AE62419-212B-E5DC-A6F7-7265C630823D}"/>
          </ac:picMkLst>
        </pc:picChg>
        <pc:picChg chg="add mod">
          <ac:chgData name="Sanne Tonkens" userId="c82caf79-9d79-4843-9d81-c595a891547a" providerId="ADAL" clId="{3F8AB3F6-BA81-D048-8A24-A943A78EC152}" dt="2024-05-22T10:01:09.654" v="288" actId="1076"/>
          <ac:picMkLst>
            <pc:docMk/>
            <pc:sldMk cId="3549027249" sldId="275"/>
            <ac:picMk id="6" creationId="{9AD2B02D-45D7-1B3D-F50C-9669D66EBF8D}"/>
          </ac:picMkLst>
        </pc:picChg>
      </pc:sldChg>
      <pc:sldChg chg="delSp add del mod">
        <pc:chgData name="Sanne Tonkens" userId="c82caf79-9d79-4843-9d81-c595a891547a" providerId="ADAL" clId="{3F8AB3F6-BA81-D048-8A24-A943A78EC152}" dt="2024-05-22T09:52:11.492" v="229" actId="2696"/>
        <pc:sldMkLst>
          <pc:docMk/>
          <pc:sldMk cId="58687102" sldId="1444"/>
        </pc:sldMkLst>
        <pc:spChg chg="del">
          <ac:chgData name="Sanne Tonkens" userId="c82caf79-9d79-4843-9d81-c595a891547a" providerId="ADAL" clId="{3F8AB3F6-BA81-D048-8A24-A943A78EC152}" dt="2024-05-22T09:52:09.254" v="228" actId="478"/>
          <ac:spMkLst>
            <pc:docMk/>
            <pc:sldMk cId="58687102" sldId="1444"/>
            <ac:spMk id="15" creationId="{4B3CEF9F-1AEC-D915-707D-BE1F2931A825}"/>
          </ac:spMkLst>
        </pc:spChg>
      </pc:sldChg>
      <pc:sldChg chg="addSp delSp modSp add del mod ord modTransition modNotesTx">
        <pc:chgData name="Sanne Tonkens" userId="c82caf79-9d79-4843-9d81-c595a891547a" providerId="ADAL" clId="{3F8AB3F6-BA81-D048-8A24-A943A78EC152}" dt="2024-05-29T10:03:14.977" v="3476" actId="20577"/>
        <pc:sldMkLst>
          <pc:docMk/>
          <pc:sldMk cId="2705260210" sldId="1470"/>
        </pc:sldMkLst>
        <pc:spChg chg="add del mod">
          <ac:chgData name="Sanne Tonkens" userId="c82caf79-9d79-4843-9d81-c595a891547a" providerId="ADAL" clId="{3F8AB3F6-BA81-D048-8A24-A943A78EC152}" dt="2024-05-29T10:03:08.841" v="3472" actId="1076"/>
          <ac:spMkLst>
            <pc:docMk/>
            <pc:sldMk cId="2705260210" sldId="1470"/>
            <ac:spMk id="2" creationId="{5EC2717B-59B1-86F9-A3CB-C0E3F5D51EEF}"/>
          </ac:spMkLst>
        </pc:spChg>
        <pc:spChg chg="mod">
          <ac:chgData name="Sanne Tonkens" userId="c82caf79-9d79-4843-9d81-c595a891547a" providerId="ADAL" clId="{3F8AB3F6-BA81-D048-8A24-A943A78EC152}" dt="2024-05-22T09:40:51.585" v="95" actId="20577"/>
          <ac:spMkLst>
            <pc:docMk/>
            <pc:sldMk cId="2705260210" sldId="1470"/>
            <ac:spMk id="5" creationId="{3AF20DCF-7D1F-1C0D-2A1D-BE25428D1BB3}"/>
          </ac:spMkLst>
        </pc:spChg>
        <pc:spChg chg="add del">
          <ac:chgData name="Sanne Tonkens" userId="c82caf79-9d79-4843-9d81-c595a891547a" providerId="ADAL" clId="{3F8AB3F6-BA81-D048-8A24-A943A78EC152}" dt="2024-05-22T09:40:43.073" v="78" actId="478"/>
          <ac:spMkLst>
            <pc:docMk/>
            <pc:sldMk cId="2705260210" sldId="1470"/>
            <ac:spMk id="9" creationId="{66205FFA-BD26-7861-9E6F-191FEB70F571}"/>
          </ac:spMkLst>
        </pc:spChg>
        <pc:spChg chg="mod">
          <ac:chgData name="Sanne Tonkens" userId="c82caf79-9d79-4843-9d81-c595a891547a" providerId="ADAL" clId="{3F8AB3F6-BA81-D048-8A24-A943A78EC152}" dt="2024-05-22T09:41:00.117" v="102" actId="20577"/>
          <ac:spMkLst>
            <pc:docMk/>
            <pc:sldMk cId="2705260210" sldId="1470"/>
            <ac:spMk id="10" creationId="{8CE9755C-D6F0-4CA2-EA5C-79E3E49CC625}"/>
          </ac:spMkLst>
        </pc:spChg>
        <pc:spChg chg="add mod">
          <ac:chgData name="Sanne Tonkens" userId="c82caf79-9d79-4843-9d81-c595a891547a" providerId="ADAL" clId="{3F8AB3F6-BA81-D048-8A24-A943A78EC152}" dt="2024-05-29T10:03:14.977" v="3476" actId="20577"/>
          <ac:spMkLst>
            <pc:docMk/>
            <pc:sldMk cId="2705260210" sldId="1470"/>
            <ac:spMk id="12" creationId="{7D1FCE98-34EA-A216-8175-527AA8AD2F8D}"/>
          </ac:spMkLst>
        </pc:spChg>
        <pc:spChg chg="del">
          <ac:chgData name="Sanne Tonkens" userId="c82caf79-9d79-4843-9d81-c595a891547a" providerId="ADAL" clId="{3F8AB3F6-BA81-D048-8A24-A943A78EC152}" dt="2024-05-22T09:41:21.906" v="103" actId="478"/>
          <ac:spMkLst>
            <pc:docMk/>
            <pc:sldMk cId="2705260210" sldId="1470"/>
            <ac:spMk id="12" creationId="{FB776121-207C-EFEE-505F-2825ABDB91FD}"/>
          </ac:spMkLst>
        </pc:spChg>
        <pc:spChg chg="mod">
          <ac:chgData name="Sanne Tonkens" userId="c82caf79-9d79-4843-9d81-c595a891547a" providerId="ADAL" clId="{3F8AB3F6-BA81-D048-8A24-A943A78EC152}" dt="2024-05-22T09:42:34.066" v="144" actId="20577"/>
          <ac:spMkLst>
            <pc:docMk/>
            <pc:sldMk cId="2705260210" sldId="1470"/>
            <ac:spMk id="13" creationId="{D91CDA40-2254-E9C3-C9A6-9D3F4D7A037F}"/>
          </ac:spMkLst>
        </pc:spChg>
        <pc:spChg chg="add del mod">
          <ac:chgData name="Sanne Tonkens" userId="c82caf79-9d79-4843-9d81-c595a891547a" providerId="ADAL" clId="{3F8AB3F6-BA81-D048-8A24-A943A78EC152}" dt="2024-05-22T09:41:40.639" v="112"/>
          <ac:spMkLst>
            <pc:docMk/>
            <pc:sldMk cId="2705260210" sldId="1470"/>
            <ac:spMk id="16" creationId="{62237524-3C63-6C34-AD69-CFCCDAAA7A12}"/>
          </ac:spMkLst>
        </pc:spChg>
        <pc:spChg chg="add del">
          <ac:chgData name="Sanne Tonkens" userId="c82caf79-9d79-4843-9d81-c595a891547a" providerId="ADAL" clId="{3F8AB3F6-BA81-D048-8A24-A943A78EC152}" dt="2024-05-22T09:40:43.828" v="80" actId="478"/>
          <ac:spMkLst>
            <pc:docMk/>
            <pc:sldMk cId="2705260210" sldId="1470"/>
            <ac:spMk id="221" creationId="{AF2BBAC4-6EE2-6B86-B92D-F4C34EECA16F}"/>
          </ac:spMkLst>
        </pc:spChg>
        <pc:spChg chg="add del">
          <ac:chgData name="Sanne Tonkens" userId="c82caf79-9d79-4843-9d81-c595a891547a" providerId="ADAL" clId="{3F8AB3F6-BA81-D048-8A24-A943A78EC152}" dt="2024-05-22T09:40:43.450" v="79" actId="478"/>
          <ac:spMkLst>
            <pc:docMk/>
            <pc:sldMk cId="2705260210" sldId="1470"/>
            <ac:spMk id="222" creationId="{5AC5B845-8023-4988-4D57-45BDC23F3B49}"/>
          </ac:spMkLst>
        </pc:spChg>
        <pc:spChg chg="add del">
          <ac:chgData name="Sanne Tonkens" userId="c82caf79-9d79-4843-9d81-c595a891547a" providerId="ADAL" clId="{3F8AB3F6-BA81-D048-8A24-A943A78EC152}" dt="2024-05-22T09:40:44.174" v="81" actId="478"/>
          <ac:spMkLst>
            <pc:docMk/>
            <pc:sldMk cId="2705260210" sldId="1470"/>
            <ac:spMk id="223" creationId="{1CC6F2AF-57D3-3E2D-FBD2-D3C11AA1C447}"/>
          </ac:spMkLst>
        </pc:spChg>
        <pc:spChg chg="mod">
          <ac:chgData name="Sanne Tonkens" userId="c82caf79-9d79-4843-9d81-c595a891547a" providerId="ADAL" clId="{3F8AB3F6-BA81-D048-8A24-A943A78EC152}" dt="2024-05-22T12:52:15.955" v="550" actId="20577"/>
          <ac:spMkLst>
            <pc:docMk/>
            <pc:sldMk cId="2705260210" sldId="1470"/>
            <ac:spMk id="410" creationId="{44BD0928-9964-2C91-658C-6B6E140DEAF7}"/>
          </ac:spMkLst>
        </pc:spChg>
        <pc:picChg chg="del mod">
          <ac:chgData name="Sanne Tonkens" userId="c82caf79-9d79-4843-9d81-c595a891547a" providerId="ADAL" clId="{3F8AB3F6-BA81-D048-8A24-A943A78EC152}" dt="2024-05-22T09:41:23.156" v="105" actId="478"/>
          <ac:picMkLst>
            <pc:docMk/>
            <pc:sldMk cId="2705260210" sldId="1470"/>
            <ac:picMk id="3" creationId="{91B6F72E-1EE8-B22D-C77C-133F77D27BF1}"/>
          </ac:picMkLst>
        </pc:picChg>
      </pc:sldChg>
      <pc:sldChg chg="addSp delSp modSp mod modNotesTx">
        <pc:chgData name="Sanne Tonkens" userId="c82caf79-9d79-4843-9d81-c595a891547a" providerId="ADAL" clId="{3F8AB3F6-BA81-D048-8A24-A943A78EC152}" dt="2024-05-29T09:34:13.067" v="2783" actId="20577"/>
        <pc:sldMkLst>
          <pc:docMk/>
          <pc:sldMk cId="2956033440" sldId="1471"/>
        </pc:sldMkLst>
        <pc:picChg chg="del mod">
          <ac:chgData name="Sanne Tonkens" userId="c82caf79-9d79-4843-9d81-c595a891547a" providerId="ADAL" clId="{3F8AB3F6-BA81-D048-8A24-A943A78EC152}" dt="2024-05-29T08:57:28.320" v="2177" actId="478"/>
          <ac:picMkLst>
            <pc:docMk/>
            <pc:sldMk cId="2956033440" sldId="1471"/>
            <ac:picMk id="4" creationId="{B519B5CC-0212-CBC9-BAAD-270C54304CF2}"/>
          </ac:picMkLst>
        </pc:picChg>
        <pc:picChg chg="add mod">
          <ac:chgData name="Sanne Tonkens" userId="c82caf79-9d79-4843-9d81-c595a891547a" providerId="ADAL" clId="{3F8AB3F6-BA81-D048-8A24-A943A78EC152}" dt="2024-05-29T08:57:23.959" v="2176"/>
          <ac:picMkLst>
            <pc:docMk/>
            <pc:sldMk cId="2956033440" sldId="1471"/>
            <ac:picMk id="5" creationId="{1E4913F5-67F9-287F-E135-0DC587862F0A}"/>
          </ac:picMkLst>
        </pc:picChg>
        <pc:picChg chg="del">
          <ac:chgData name="Sanne Tonkens" userId="c82caf79-9d79-4843-9d81-c595a891547a" providerId="ADAL" clId="{3F8AB3F6-BA81-D048-8A24-A943A78EC152}" dt="2024-05-29T08:56:31.401" v="2168" actId="478"/>
          <ac:picMkLst>
            <pc:docMk/>
            <pc:sldMk cId="2956033440" sldId="1471"/>
            <ac:picMk id="8" creationId="{3F02BD8C-201D-2A0E-EF69-10C0EA224889}"/>
          </ac:picMkLst>
        </pc:picChg>
        <pc:picChg chg="del">
          <ac:chgData name="Sanne Tonkens" userId="c82caf79-9d79-4843-9d81-c595a891547a" providerId="ADAL" clId="{3F8AB3F6-BA81-D048-8A24-A943A78EC152}" dt="2024-05-29T08:57:30.538" v="2178" actId="478"/>
          <ac:picMkLst>
            <pc:docMk/>
            <pc:sldMk cId="2956033440" sldId="1471"/>
            <ac:picMk id="10" creationId="{309FD4CE-B25F-19C1-7DEE-8F17CB4866D1}"/>
          </ac:picMkLst>
        </pc:picChg>
        <pc:picChg chg="del">
          <ac:chgData name="Sanne Tonkens" userId="c82caf79-9d79-4843-9d81-c595a891547a" providerId="ADAL" clId="{3F8AB3F6-BA81-D048-8A24-A943A78EC152}" dt="2024-05-29T08:56:31.918" v="2169" actId="478"/>
          <ac:picMkLst>
            <pc:docMk/>
            <pc:sldMk cId="2956033440" sldId="1471"/>
            <ac:picMk id="11" creationId="{D720E87C-9F35-3050-6C3B-4CFB44B2ECB6}"/>
          </ac:picMkLst>
        </pc:picChg>
        <pc:picChg chg="del">
          <ac:chgData name="Sanne Tonkens" userId="c82caf79-9d79-4843-9d81-c595a891547a" providerId="ADAL" clId="{3F8AB3F6-BA81-D048-8A24-A943A78EC152}" dt="2024-05-29T08:56:30.216" v="2166" actId="478"/>
          <ac:picMkLst>
            <pc:docMk/>
            <pc:sldMk cId="2956033440" sldId="1471"/>
            <ac:picMk id="16" creationId="{EE62F07E-035C-343A-A126-1163BEA3D2AA}"/>
          </ac:picMkLst>
        </pc:picChg>
        <pc:picChg chg="del">
          <ac:chgData name="Sanne Tonkens" userId="c82caf79-9d79-4843-9d81-c595a891547a" providerId="ADAL" clId="{3F8AB3F6-BA81-D048-8A24-A943A78EC152}" dt="2024-05-29T08:56:30.829" v="2167" actId="478"/>
          <ac:picMkLst>
            <pc:docMk/>
            <pc:sldMk cId="2956033440" sldId="1471"/>
            <ac:picMk id="18" creationId="{CBF158CC-9181-807B-B8FC-19B1D3A2EA44}"/>
          </ac:picMkLst>
        </pc:picChg>
      </pc:sldChg>
      <pc:sldChg chg="delSp add del">
        <pc:chgData name="Sanne Tonkens" userId="c82caf79-9d79-4843-9d81-c595a891547a" providerId="ADAL" clId="{3F8AB3F6-BA81-D048-8A24-A943A78EC152}" dt="2024-05-29T08:57:22.627" v="2174" actId="2696"/>
        <pc:sldMkLst>
          <pc:docMk/>
          <pc:sldMk cId="2273168210" sldId="1473"/>
        </pc:sldMkLst>
        <pc:picChg chg="del">
          <ac:chgData name="Sanne Tonkens" userId="c82caf79-9d79-4843-9d81-c595a891547a" providerId="ADAL" clId="{3F8AB3F6-BA81-D048-8A24-A943A78EC152}" dt="2024-05-29T08:57:21.184" v="2173" actId="21"/>
          <ac:picMkLst>
            <pc:docMk/>
            <pc:sldMk cId="2273168210" sldId="1473"/>
            <ac:picMk id="1026" creationId="{509C0A32-E506-2CDD-A249-6090D1A20989}"/>
          </ac:picMkLst>
        </pc:picChg>
      </pc:sldChg>
      <pc:sldChg chg="add del">
        <pc:chgData name="Sanne Tonkens" userId="c82caf79-9d79-4843-9d81-c595a891547a" providerId="ADAL" clId="{3F8AB3F6-BA81-D048-8A24-A943A78EC152}" dt="2024-05-22T10:07:55.126" v="313" actId="2696"/>
        <pc:sldMkLst>
          <pc:docMk/>
          <pc:sldMk cId="951298720" sldId="1506"/>
        </pc:sldMkLst>
      </pc:sldChg>
      <pc:sldMasterChg chg="delSldLayout">
        <pc:chgData name="Sanne Tonkens" userId="c82caf79-9d79-4843-9d81-c595a891547a" providerId="ADAL" clId="{3F8AB3F6-BA81-D048-8A24-A943A78EC152}" dt="2024-05-29T08:57:22.628" v="2175" actId="2696"/>
        <pc:sldMasterMkLst>
          <pc:docMk/>
          <pc:sldMasterMk cId="3880713184" sldId="2147483648"/>
        </pc:sldMasterMkLst>
        <pc:sldLayoutChg chg="del">
          <pc:chgData name="Sanne Tonkens" userId="c82caf79-9d79-4843-9d81-c595a891547a" providerId="ADAL" clId="{3F8AB3F6-BA81-D048-8A24-A943A78EC152}" dt="2024-05-29T08:57:22.628" v="2175" actId="2696"/>
          <pc:sldLayoutMkLst>
            <pc:docMk/>
            <pc:sldMasterMk cId="3880713184" sldId="2147483648"/>
            <pc:sldLayoutMk cId="2538018301" sldId="2147483661"/>
          </pc:sldLayoutMkLst>
        </pc:sldLayoutChg>
      </pc:sldMasterChg>
    </pc:docChg>
  </pc:docChgLst>
</pc:chgInfo>
</file>

<file path=ppt/comments/modernComment_100_BA6A2D0F.xml><?xml version="1.0" encoding="utf-8"?>
<p188:cmLst xmlns:a="http://schemas.openxmlformats.org/drawingml/2006/main" xmlns:r="http://schemas.openxmlformats.org/officeDocument/2006/relationships" xmlns:p188="http://schemas.microsoft.com/office/powerpoint/2018/8/main">
  <p188:cm id="{3433E9C7-3D74-CF4E-B882-7A9E3A22A460}" authorId="{352705F2-F5F0-03BD-2E50-AD3F0CAD0C89}" created="2024-05-22T12:19:17.702">
    <pc:sldMkLst xmlns:pc="http://schemas.microsoft.com/office/powerpoint/2013/main/command">
      <pc:docMk/>
      <pc:sldMk cId="3127520527" sldId="256"/>
    </pc:sldMkLst>
    <p188:txBody>
      <a:bodyPr/>
      <a:lstStyle/>
      <a:p>
        <a:r>
          <a:rPr lang="nl-NL"/>
          <a:t>[@Rob Speekenbrink] eerste opzet</a:t>
        </a:r>
      </a:p>
    </p188:txBody>
  </p188:cm>
</p188:cmLst>
</file>

<file path=ppt/comments/modernComment_101_43659C08.xml><?xml version="1.0" encoding="utf-8"?>
<p188:cmLst xmlns:a="http://schemas.openxmlformats.org/drawingml/2006/main" xmlns:r="http://schemas.openxmlformats.org/officeDocument/2006/relationships" xmlns:p188="http://schemas.microsoft.com/office/powerpoint/2018/8/main">
  <p188:cm id="{07ECF1E5-C015-D845-86D4-20BB063D187C}" authorId="{352705F2-F5F0-03BD-2E50-AD3F0CAD0C89}" created="2024-05-22T09:45:12.514">
    <pc:sldMkLst xmlns:pc="http://schemas.microsoft.com/office/powerpoint/2013/main/command">
      <pc:docMk/>
      <pc:sldMk cId="1130732552" sldId="257"/>
    </pc:sldMkLst>
    <p188:replyLst>
      <p188:reply id="{2A5D2850-D1D8-A343-ACA5-D6E710ED5B8C}" authorId="{352705F2-F5F0-03BD-2E50-AD3F0CAD0C89}" created="2024-05-22T11:48:05.891">
        <p188:txBody>
          <a:bodyPr/>
          <a:lstStyle/>
          <a:p>
            <a:r>
              <a:rPr lang="nl-NL"/>
              <a:t>Eigenlijk zijn dit de 14 voortrekkers? Wellicht dit benoemen? </a:t>
            </a:r>
          </a:p>
        </p188:txBody>
      </p188:reply>
    </p188:replyLst>
    <p188:txBody>
      <a:bodyPr/>
      <a:lstStyle/>
      <a:p>
        <a:r>
          <a:rPr lang="nl-NL"/>
          <a:t>Toevoegen logo’s hogescholen en HKI</a:t>
        </a:r>
      </a:p>
    </p188:txBody>
  </p188:cm>
</p188:cmLst>
</file>

<file path=ppt/comments/modernComment_103_591AB06D.xml><?xml version="1.0" encoding="utf-8"?>
<p188:cmLst xmlns:a="http://schemas.openxmlformats.org/drawingml/2006/main" xmlns:r="http://schemas.openxmlformats.org/officeDocument/2006/relationships" xmlns:p188="http://schemas.microsoft.com/office/powerpoint/2018/8/main">
  <p188:cm id="{1695E9F1-D9DC-EB43-84C3-7B3F0F74C223}" authorId="{352705F2-F5F0-03BD-2E50-AD3F0CAD0C89}" created="2024-05-22T09:44:45.549">
    <pc:sldMkLst xmlns:pc="http://schemas.microsoft.com/office/powerpoint/2013/main/command">
      <pc:docMk/>
      <pc:sldMk cId="1494921325" sldId="259"/>
    </pc:sldMkLst>
    <p188:txBody>
      <a:bodyPr/>
      <a:lstStyle/>
      <a:p>
        <a:r>
          <a:rPr lang="nl-NL"/>
          <a:t>Toevoeren promote en engage</a:t>
        </a:r>
      </a:p>
    </p188:txBody>
  </p188:cm>
</p188:cmLst>
</file>

<file path=ppt/comments/modernComment_10A_F99FD7A7.xml><?xml version="1.0" encoding="utf-8"?>
<p188:cmLst xmlns:a="http://schemas.openxmlformats.org/drawingml/2006/main" xmlns:r="http://schemas.openxmlformats.org/officeDocument/2006/relationships" xmlns:p188="http://schemas.microsoft.com/office/powerpoint/2018/8/main">
  <p188:cm id="{7427E4D7-1049-2943-BBAD-2CA3E605DCAD}" authorId="{352705F2-F5F0-03BD-2E50-AD3F0CAD0C89}" created="2024-05-22T09:57:11.326">
    <pc:sldMkLst xmlns:pc="http://schemas.microsoft.com/office/powerpoint/2013/main/command">
      <pc:docMk/>
      <pc:sldMk cId="4188002215" sldId="266"/>
    </pc:sldMkLst>
    <p188:txBody>
      <a:bodyPr/>
      <a:lstStyle/>
      <a:p>
        <a:r>
          <a:rPr lang="nl-NL"/>
          <a:t>Toevoegen screenshots</a:t>
        </a:r>
      </a:p>
    </p188:txBody>
  </p188:cm>
</p188:cmLst>
</file>

<file path=ppt/comments/modernComment_110_FD80CE6E.xml><?xml version="1.0" encoding="utf-8"?>
<p188:cmLst xmlns:a="http://schemas.openxmlformats.org/drawingml/2006/main" xmlns:r="http://schemas.openxmlformats.org/officeDocument/2006/relationships" xmlns:p188="http://schemas.microsoft.com/office/powerpoint/2018/8/main">
  <p188:cm id="{BC46440B-FDC5-CD4F-ABC6-DCD53C1FFB0C}" authorId="{352705F2-F5F0-03BD-2E50-AD3F0CAD0C89}" created="2024-05-29T07:09:39.836">
    <pc:sldMkLst xmlns:pc="http://schemas.microsoft.com/office/powerpoint/2013/main/command">
      <pc:docMk/>
      <pc:sldMk cId="4253077102" sldId="272"/>
    </pc:sldMkLst>
    <p188:txBody>
      <a:bodyPr/>
      <a:lstStyle/>
      <a:p>
        <a:r>
          <a:rPr lang="nl-NL"/>
          <a:t>Misschien er nog meer ruimte om te benoemen dat we pas net klaar zijn? We kunnen ook de slide invoegen met de tijdlijn wat aanduidt dat het een lang ontwikkelproces is. Op Research day komen ook veel WO medewerkers die wellicht benieuwd zijn hoe wij dit voor elkaar hebben gekregen?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06DC67C1-65BD-43D1-A28D-F4944F24EE1F}" type="datetimeFigureOut">
              <a:t>02/08/2024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AA9EB8-8211-4DAE-ADA8-136F30971483}" type="slidenum">
              <a:t>‹#›</a:t>
            </a:fld>
            <a:endParaRPr lang="nl-NL"/>
          </a:p>
        </p:txBody>
      </p:sp>
    </p:spTree>
    <p:extLst>
      <p:ext uri="{BB962C8B-B14F-4D97-AF65-F5344CB8AC3E}">
        <p14:creationId xmlns:p14="http://schemas.microsoft.com/office/powerpoint/2010/main" val="4238120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ea typeface="Calibri"/>
                <a:cs typeface="Calibri"/>
              </a:rPr>
              <a:t>What if.... We could bring together and promote all Dutch applied research in one website</a:t>
            </a:r>
            <a:endParaRPr lang="nl-NL"/>
          </a:p>
          <a:p>
            <a:r>
              <a:rPr lang="en-US">
                <a:ea typeface="Calibri" panose="020F0502020204030204"/>
                <a:cs typeface="Calibri" panose="020F0502020204030204"/>
              </a:rPr>
              <a:t>What if.... we would have a place where researchers, institutions, companies and society can go to to find relevant </a:t>
            </a:r>
            <a:r>
              <a:rPr lang="en-US"/>
              <a:t>applied research that matches their needs.</a:t>
            </a:r>
            <a:endParaRPr lang="en-US">
              <a:ea typeface="Calibri"/>
              <a:cs typeface="Calibri"/>
            </a:endParaRPr>
          </a:p>
          <a:p>
            <a:endParaRPr lang="en-US">
              <a:ea typeface="Calibri"/>
              <a:cs typeface="Calibri"/>
            </a:endParaRPr>
          </a:p>
        </p:txBody>
      </p:sp>
      <p:sp>
        <p:nvSpPr>
          <p:cNvPr id="4" name="Tijdelijke aanduiding voor dianummer 3"/>
          <p:cNvSpPr>
            <a:spLocks noGrp="1"/>
          </p:cNvSpPr>
          <p:nvPr>
            <p:ph type="sldNum" sz="quarter" idx="5"/>
          </p:nvPr>
        </p:nvSpPr>
        <p:spPr/>
        <p:txBody>
          <a:bodyPr/>
          <a:lstStyle/>
          <a:p>
            <a:fld id="{61AA9EB8-8211-4DAE-ADA8-136F30971483}" type="slidenum">
              <a:t>1</a:t>
            </a:fld>
            <a:endParaRPr lang="nl-NL"/>
          </a:p>
        </p:txBody>
      </p:sp>
    </p:spTree>
    <p:extLst>
      <p:ext uri="{BB962C8B-B14F-4D97-AF65-F5344CB8AC3E}">
        <p14:creationId xmlns:p14="http://schemas.microsoft.com/office/powerpoint/2010/main" val="2653067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ea typeface="Calibri"/>
                <a:cs typeface="Calibri"/>
              </a:rPr>
              <a:t>Applied research is all about research products and societal relevance. </a:t>
            </a:r>
          </a:p>
          <a:p>
            <a:r>
              <a:rPr lang="en-US">
                <a:ea typeface="Calibri"/>
                <a:cs typeface="Calibri"/>
              </a:rPr>
              <a:t>Therefore: prominent on the website: The four P's: Party, Project, </a:t>
            </a:r>
            <a:r>
              <a:rPr lang="en-US"/>
              <a:t>Product </a:t>
            </a:r>
            <a:r>
              <a:rPr lang="en-US">
                <a:ea typeface="Calibri"/>
                <a:cs typeface="Calibri"/>
              </a:rPr>
              <a:t>and people. And we link all P' s to every other P on </a:t>
            </a:r>
            <a:r>
              <a:rPr lang="en-US" err="1">
                <a:ea typeface="Calibri"/>
                <a:cs typeface="Calibri"/>
              </a:rPr>
              <a:t>Publinova</a:t>
            </a:r>
            <a:endParaRPr lang="nl-NL" err="1"/>
          </a:p>
        </p:txBody>
      </p:sp>
      <p:sp>
        <p:nvSpPr>
          <p:cNvPr id="4" name="Tijdelijke aanduiding voor dianummer 3"/>
          <p:cNvSpPr>
            <a:spLocks noGrp="1"/>
          </p:cNvSpPr>
          <p:nvPr>
            <p:ph type="sldNum" sz="quarter" idx="5"/>
          </p:nvPr>
        </p:nvSpPr>
        <p:spPr/>
        <p:txBody>
          <a:bodyPr/>
          <a:lstStyle/>
          <a:p>
            <a:fld id="{61AA9EB8-8211-4DAE-ADA8-136F30971483}" type="slidenum">
              <a:rPr lang="nl-NL"/>
              <a:t>10</a:t>
            </a:fld>
            <a:endParaRPr lang="nl-NL"/>
          </a:p>
        </p:txBody>
      </p:sp>
    </p:spTree>
    <p:extLst>
      <p:ext uri="{BB962C8B-B14F-4D97-AF65-F5344CB8AC3E}">
        <p14:creationId xmlns:p14="http://schemas.microsoft.com/office/powerpoint/2010/main" val="4022083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ea typeface="Calibri"/>
                <a:cs typeface="Calibri"/>
              </a:rPr>
              <a:t>'Parties' is every </a:t>
            </a:r>
            <a:r>
              <a:rPr lang="en-US" err="1">
                <a:ea typeface="Calibri"/>
                <a:cs typeface="Calibri"/>
              </a:rPr>
              <a:t>organisation</a:t>
            </a:r>
            <a:r>
              <a:rPr lang="en-US">
                <a:ea typeface="Calibri"/>
                <a:cs typeface="Calibri"/>
              </a:rPr>
              <a:t> involved in applied research. Universities of applied sciences, industry, societal </a:t>
            </a:r>
            <a:r>
              <a:rPr lang="en-US" err="1">
                <a:ea typeface="Calibri"/>
                <a:cs typeface="Calibri"/>
              </a:rPr>
              <a:t>organisations</a:t>
            </a:r>
            <a:r>
              <a:rPr lang="en-US">
                <a:ea typeface="Calibri"/>
                <a:cs typeface="Calibri"/>
              </a:rPr>
              <a:t>, </a:t>
            </a:r>
            <a:r>
              <a:rPr lang="en-US" err="1">
                <a:ea typeface="Calibri"/>
                <a:cs typeface="Calibri"/>
              </a:rPr>
              <a:t>Centres</a:t>
            </a:r>
            <a:r>
              <a:rPr lang="en-US">
                <a:ea typeface="Calibri"/>
                <a:cs typeface="Calibri"/>
              </a:rPr>
              <a:t> of Expertise, SPRONG groups, and so on and so forth.</a:t>
            </a:r>
          </a:p>
        </p:txBody>
      </p:sp>
      <p:sp>
        <p:nvSpPr>
          <p:cNvPr id="4" name="Tijdelijke aanduiding voor dianummer 3"/>
          <p:cNvSpPr>
            <a:spLocks noGrp="1"/>
          </p:cNvSpPr>
          <p:nvPr>
            <p:ph type="sldNum" sz="quarter" idx="5"/>
          </p:nvPr>
        </p:nvSpPr>
        <p:spPr/>
        <p:txBody>
          <a:bodyPr/>
          <a:lstStyle/>
          <a:p>
            <a:fld id="{61AA9EB8-8211-4DAE-ADA8-136F30971483}" type="slidenum">
              <a:rPr lang="nl-NL"/>
              <a:t>11</a:t>
            </a:fld>
            <a:endParaRPr lang="nl-NL"/>
          </a:p>
        </p:txBody>
      </p:sp>
    </p:spTree>
    <p:extLst>
      <p:ext uri="{BB962C8B-B14F-4D97-AF65-F5344CB8AC3E}">
        <p14:creationId xmlns:p14="http://schemas.microsoft.com/office/powerpoint/2010/main" val="2973942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ea typeface="Calibri"/>
                <a:cs typeface="Calibri"/>
              </a:rPr>
              <a:t>'Projects' have a start and end date....but remain visible on </a:t>
            </a:r>
            <a:r>
              <a:rPr lang="en-US" err="1">
                <a:ea typeface="Calibri"/>
                <a:cs typeface="Calibri"/>
              </a:rPr>
              <a:t>Publinova</a:t>
            </a:r>
            <a:r>
              <a:rPr lang="en-US">
                <a:ea typeface="Calibri"/>
                <a:cs typeface="Calibri"/>
              </a:rPr>
              <a:t> when they have finished. This way, research output remains available for future opportunities. As you can see in this project  you see the involved parties and an editorial content written about this subject. </a:t>
            </a:r>
            <a:endParaRPr lang="nl-NL"/>
          </a:p>
        </p:txBody>
      </p:sp>
      <p:sp>
        <p:nvSpPr>
          <p:cNvPr id="4" name="Tijdelijke aanduiding voor dianummer 3"/>
          <p:cNvSpPr>
            <a:spLocks noGrp="1"/>
          </p:cNvSpPr>
          <p:nvPr>
            <p:ph type="sldNum" sz="quarter" idx="5"/>
          </p:nvPr>
        </p:nvSpPr>
        <p:spPr/>
        <p:txBody>
          <a:bodyPr/>
          <a:lstStyle/>
          <a:p>
            <a:fld id="{61AA9EB8-8211-4DAE-ADA8-136F30971483}" type="slidenum">
              <a:rPr lang="nl-NL"/>
              <a:t>12</a:t>
            </a:fld>
            <a:endParaRPr lang="nl-NL"/>
          </a:p>
        </p:txBody>
      </p:sp>
    </p:spTree>
    <p:extLst>
      <p:ext uri="{BB962C8B-B14F-4D97-AF65-F5344CB8AC3E}">
        <p14:creationId xmlns:p14="http://schemas.microsoft.com/office/powerpoint/2010/main" val="4253884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ea typeface="Calibri"/>
                <a:cs typeface="Calibri"/>
              </a:rPr>
              <a:t>'Products’ in applied science can have multiple forms. Publications, applications, audio, images, presentations, spreadsheets, videos and websites. Just name it and it's there. </a:t>
            </a:r>
            <a:r>
              <a:rPr lang="en-US" err="1">
                <a:ea typeface="Calibri"/>
                <a:cs typeface="Calibri"/>
              </a:rPr>
              <a:t>Publinova</a:t>
            </a:r>
            <a:r>
              <a:rPr lang="en-US">
                <a:ea typeface="Calibri"/>
                <a:cs typeface="Calibri"/>
              </a:rPr>
              <a:t> is not restrained to the traditional publication form. </a:t>
            </a:r>
          </a:p>
        </p:txBody>
      </p:sp>
      <p:sp>
        <p:nvSpPr>
          <p:cNvPr id="4" name="Tijdelijke aanduiding voor dianummer 3"/>
          <p:cNvSpPr>
            <a:spLocks noGrp="1"/>
          </p:cNvSpPr>
          <p:nvPr>
            <p:ph type="sldNum" sz="quarter" idx="5"/>
          </p:nvPr>
        </p:nvSpPr>
        <p:spPr/>
        <p:txBody>
          <a:bodyPr/>
          <a:lstStyle/>
          <a:p>
            <a:fld id="{61AA9EB8-8211-4DAE-ADA8-136F30971483}" type="slidenum">
              <a:rPr lang="nl-NL"/>
              <a:t>13</a:t>
            </a:fld>
            <a:endParaRPr lang="nl-NL"/>
          </a:p>
        </p:txBody>
      </p:sp>
    </p:spTree>
    <p:extLst>
      <p:ext uri="{BB962C8B-B14F-4D97-AF65-F5344CB8AC3E}">
        <p14:creationId xmlns:p14="http://schemas.microsoft.com/office/powerpoint/2010/main" val="2886703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ea typeface="Calibri"/>
                <a:cs typeface="Calibri"/>
              </a:rPr>
              <a:t>'Person' is a researcher. If there is an identifier used such as ORCID we connect all the research automatically. No matter if you are working on one, two or three projects across different universities of applied science. The researcher will be in charge of the content on the profile. </a:t>
            </a:r>
          </a:p>
        </p:txBody>
      </p:sp>
      <p:sp>
        <p:nvSpPr>
          <p:cNvPr id="4" name="Tijdelijke aanduiding voor dianummer 3"/>
          <p:cNvSpPr>
            <a:spLocks noGrp="1"/>
          </p:cNvSpPr>
          <p:nvPr>
            <p:ph type="sldNum" sz="quarter" idx="5"/>
          </p:nvPr>
        </p:nvSpPr>
        <p:spPr/>
        <p:txBody>
          <a:bodyPr/>
          <a:lstStyle/>
          <a:p>
            <a:fld id="{61AA9EB8-8211-4DAE-ADA8-136F30971483}" type="slidenum">
              <a:rPr lang="nl-NL"/>
              <a:t>14</a:t>
            </a:fld>
            <a:endParaRPr lang="nl-NL"/>
          </a:p>
        </p:txBody>
      </p:sp>
    </p:spTree>
    <p:extLst>
      <p:ext uri="{BB962C8B-B14F-4D97-AF65-F5344CB8AC3E}">
        <p14:creationId xmlns:p14="http://schemas.microsoft.com/office/powerpoint/2010/main" val="3617409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Every user without log in can download, connect and share. When you log in you can follow, save and comment. When you are a researcher you can profile yourself and enrich your profile and add content. </a:t>
            </a:r>
            <a:endParaRPr lang="en-US">
              <a:ea typeface="Calibri"/>
              <a:cs typeface="Calibri"/>
            </a:endParaRPr>
          </a:p>
        </p:txBody>
      </p:sp>
      <p:sp>
        <p:nvSpPr>
          <p:cNvPr id="4" name="Tijdelijke aanduiding voor dianummer 3"/>
          <p:cNvSpPr>
            <a:spLocks noGrp="1"/>
          </p:cNvSpPr>
          <p:nvPr>
            <p:ph type="sldNum" sz="quarter" idx="5"/>
          </p:nvPr>
        </p:nvSpPr>
        <p:spPr/>
        <p:txBody>
          <a:bodyPr/>
          <a:lstStyle/>
          <a:p>
            <a:fld id="{61AA9EB8-8211-4DAE-ADA8-136F30971483}" type="slidenum">
              <a:rPr lang="nl-NL"/>
              <a:t>15</a:t>
            </a:fld>
            <a:endParaRPr lang="nl-NL"/>
          </a:p>
        </p:txBody>
      </p:sp>
    </p:spTree>
    <p:extLst>
      <p:ext uri="{BB962C8B-B14F-4D97-AF65-F5344CB8AC3E}">
        <p14:creationId xmlns:p14="http://schemas.microsoft.com/office/powerpoint/2010/main" val="1447959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ea typeface="Calibri"/>
                <a:cs typeface="Calibri"/>
              </a:rPr>
              <a:t>And every piece of information is connected to every other piece, by us and by you. This means: Projects to products. Products to people, people to parties and everything to editorial content. To inspire, to connect, to promote and to engage.</a:t>
            </a:r>
          </a:p>
        </p:txBody>
      </p:sp>
      <p:sp>
        <p:nvSpPr>
          <p:cNvPr id="4" name="Tijdelijke aanduiding voor dianummer 3"/>
          <p:cNvSpPr>
            <a:spLocks noGrp="1"/>
          </p:cNvSpPr>
          <p:nvPr>
            <p:ph type="sldNum" sz="quarter" idx="5"/>
          </p:nvPr>
        </p:nvSpPr>
        <p:spPr/>
        <p:txBody>
          <a:bodyPr/>
          <a:lstStyle/>
          <a:p>
            <a:fld id="{61AA9EB8-8211-4DAE-ADA8-136F30971483}" type="slidenum">
              <a:rPr lang="nl-NL"/>
              <a:t>16</a:t>
            </a:fld>
            <a:endParaRPr lang="nl-NL"/>
          </a:p>
        </p:txBody>
      </p:sp>
    </p:spTree>
    <p:extLst>
      <p:ext uri="{BB962C8B-B14F-4D97-AF65-F5344CB8AC3E}">
        <p14:creationId xmlns:p14="http://schemas.microsoft.com/office/powerpoint/2010/main" val="2701064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And because we have all this information, we can create a place for collaborations like a lectorate platform. Or any other cross section. Again, linking this to the 4 P's. No extra information needed, No extra investment needed. A ready made communication and promotion platform for you to use.</a:t>
            </a:r>
            <a:endParaRPr lang="nl-NL"/>
          </a:p>
        </p:txBody>
      </p:sp>
      <p:sp>
        <p:nvSpPr>
          <p:cNvPr id="4" name="Tijdelijke aanduiding voor dianummer 3"/>
          <p:cNvSpPr>
            <a:spLocks noGrp="1"/>
          </p:cNvSpPr>
          <p:nvPr>
            <p:ph type="sldNum" sz="quarter" idx="5"/>
          </p:nvPr>
        </p:nvSpPr>
        <p:spPr/>
        <p:txBody>
          <a:bodyPr/>
          <a:lstStyle/>
          <a:p>
            <a:fld id="{61AA9EB8-8211-4DAE-ADA8-136F30971483}" type="slidenum">
              <a:rPr lang="nl-NL"/>
              <a:t>17</a:t>
            </a:fld>
            <a:endParaRPr lang="nl-NL"/>
          </a:p>
        </p:txBody>
      </p:sp>
    </p:spTree>
    <p:extLst>
      <p:ext uri="{BB962C8B-B14F-4D97-AF65-F5344CB8AC3E}">
        <p14:creationId xmlns:p14="http://schemas.microsoft.com/office/powerpoint/2010/main" val="2198963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ea typeface="Calibri"/>
                <a:cs typeface="Calibri"/>
              </a:rPr>
              <a:t>We have only just started. The ambitions are high, but the path is challenging. For Publinova to reach its potential the institutes need to have their research information on point. Together we are exploring the challenging path towards open applied research information. </a:t>
            </a:r>
          </a:p>
        </p:txBody>
      </p:sp>
      <p:sp>
        <p:nvSpPr>
          <p:cNvPr id="4" name="Tijdelijke aanduiding voor dianummer 3"/>
          <p:cNvSpPr>
            <a:spLocks noGrp="1"/>
          </p:cNvSpPr>
          <p:nvPr>
            <p:ph type="sldNum" sz="quarter" idx="5"/>
          </p:nvPr>
        </p:nvSpPr>
        <p:spPr/>
        <p:txBody>
          <a:bodyPr/>
          <a:lstStyle/>
          <a:p>
            <a:fld id="{61AA9EB8-8211-4DAE-ADA8-136F30971483}" type="slidenum">
              <a:rPr lang="nl-NL"/>
              <a:t>18</a:t>
            </a:fld>
            <a:endParaRPr lang="nl-NL"/>
          </a:p>
        </p:txBody>
      </p:sp>
    </p:spTree>
    <p:extLst>
      <p:ext uri="{BB962C8B-B14F-4D97-AF65-F5344CB8AC3E}">
        <p14:creationId xmlns:p14="http://schemas.microsoft.com/office/powerpoint/2010/main" val="1068360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Join us now to start creating impact with your research. Go to your library / data steward / publication specialist / open access specialist for more information or ask us. We will connect you to the right person in your institution.</a:t>
            </a:r>
          </a:p>
          <a:p>
            <a:endParaRPr lang="en-US">
              <a:ea typeface="Calibri"/>
              <a:cs typeface="Calibri"/>
            </a:endParaRPr>
          </a:p>
        </p:txBody>
      </p:sp>
      <p:sp>
        <p:nvSpPr>
          <p:cNvPr id="4" name="Tijdelijke aanduiding voor dianummer 3"/>
          <p:cNvSpPr>
            <a:spLocks noGrp="1"/>
          </p:cNvSpPr>
          <p:nvPr>
            <p:ph type="sldNum" sz="quarter" idx="5"/>
          </p:nvPr>
        </p:nvSpPr>
        <p:spPr/>
        <p:txBody>
          <a:bodyPr/>
          <a:lstStyle/>
          <a:p>
            <a:fld id="{61AA9EB8-8211-4DAE-ADA8-136F30971483}" type="slidenum">
              <a:rPr lang="nl-NL"/>
              <a:t>19</a:t>
            </a:fld>
            <a:endParaRPr lang="nl-NL"/>
          </a:p>
        </p:txBody>
      </p:sp>
    </p:spTree>
    <p:extLst>
      <p:ext uri="{BB962C8B-B14F-4D97-AF65-F5344CB8AC3E}">
        <p14:creationId xmlns:p14="http://schemas.microsoft.com/office/powerpoint/2010/main" val="1789213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ea typeface="Calibri"/>
                <a:cs typeface="Calibri"/>
              </a:rPr>
              <a:t>That' s why all universities of applied sciences, Vereniging </a:t>
            </a:r>
            <a:r>
              <a:rPr lang="en-US" err="1">
                <a:ea typeface="Calibri"/>
                <a:cs typeface="Calibri"/>
              </a:rPr>
              <a:t>Hogescholen</a:t>
            </a:r>
            <a:r>
              <a:rPr lang="en-US">
                <a:ea typeface="Calibri"/>
                <a:cs typeface="Calibri"/>
              </a:rPr>
              <a:t>, SIA and SURF joined forces to initiate </a:t>
            </a:r>
            <a:r>
              <a:rPr lang="en-US" err="1">
                <a:ea typeface="Calibri"/>
                <a:cs typeface="Calibri"/>
              </a:rPr>
              <a:t>Publinova</a:t>
            </a:r>
            <a:r>
              <a:rPr lang="en-US">
                <a:ea typeface="Calibri"/>
                <a:cs typeface="Calibri"/>
              </a:rPr>
              <a:t>. The Dutch national platform for open applied research. 14 universities of applied sciences took the initiative</a:t>
            </a:r>
          </a:p>
        </p:txBody>
      </p:sp>
      <p:sp>
        <p:nvSpPr>
          <p:cNvPr id="4" name="Tijdelijke aanduiding voor dianummer 3"/>
          <p:cNvSpPr>
            <a:spLocks noGrp="1"/>
          </p:cNvSpPr>
          <p:nvPr>
            <p:ph type="sldNum" sz="quarter" idx="5"/>
          </p:nvPr>
        </p:nvSpPr>
        <p:spPr/>
        <p:txBody>
          <a:bodyPr/>
          <a:lstStyle/>
          <a:p>
            <a:fld id="{61AA9EB8-8211-4DAE-ADA8-136F30971483}" type="slidenum">
              <a:rPr lang="nl-NL"/>
              <a:t>2</a:t>
            </a:fld>
            <a:endParaRPr lang="nl-NL"/>
          </a:p>
        </p:txBody>
      </p:sp>
    </p:spTree>
    <p:extLst>
      <p:ext uri="{BB962C8B-B14F-4D97-AF65-F5344CB8AC3E}">
        <p14:creationId xmlns:p14="http://schemas.microsoft.com/office/powerpoint/2010/main" val="3347203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Are you as excited as we are about the possibilities of </a:t>
            </a:r>
            <a:r>
              <a:rPr lang="en-US" err="1"/>
              <a:t>Publinova</a:t>
            </a:r>
            <a:r>
              <a:rPr lang="en-US"/>
              <a:t> for your research and your institution? Visit our stand for a chat, a demo and chocolate. You can find us on LinkedIn, Mastodon</a:t>
            </a:r>
            <a:r>
              <a:rPr lang="nl-NL">
                <a:cs typeface="Calibri" panose="020F0502020204030204"/>
              </a:rPr>
              <a:t>. </a:t>
            </a:r>
            <a:r>
              <a:rPr lang="en-US">
                <a:ea typeface="Calibri"/>
                <a:cs typeface="Calibri"/>
              </a:rPr>
              <a:t>My name is Rob </a:t>
            </a:r>
            <a:r>
              <a:rPr lang="en-US" err="1">
                <a:ea typeface="Calibri"/>
                <a:cs typeface="Calibri"/>
              </a:rPr>
              <a:t>Speekenbrink</a:t>
            </a:r>
            <a:r>
              <a:rPr lang="en-US">
                <a:ea typeface="Calibri"/>
                <a:cs typeface="Calibri"/>
              </a:rPr>
              <a:t>, community manager at </a:t>
            </a:r>
            <a:r>
              <a:rPr lang="en-US" err="1">
                <a:ea typeface="Calibri"/>
                <a:cs typeface="Calibri"/>
              </a:rPr>
              <a:t>Publinova</a:t>
            </a:r>
            <a:r>
              <a:rPr lang="en-US">
                <a:ea typeface="Calibri"/>
                <a:cs typeface="Calibri"/>
              </a:rPr>
              <a:t>. </a:t>
            </a:r>
          </a:p>
        </p:txBody>
      </p:sp>
      <p:sp>
        <p:nvSpPr>
          <p:cNvPr id="4" name="Tijdelijke aanduiding voor dianummer 3"/>
          <p:cNvSpPr>
            <a:spLocks noGrp="1"/>
          </p:cNvSpPr>
          <p:nvPr>
            <p:ph type="sldNum" sz="quarter" idx="5"/>
          </p:nvPr>
        </p:nvSpPr>
        <p:spPr/>
        <p:txBody>
          <a:bodyPr/>
          <a:lstStyle/>
          <a:p>
            <a:fld id="{61AA9EB8-8211-4DAE-ADA8-136F30971483}" type="slidenum">
              <a:rPr lang="nl-NL"/>
              <a:t>20</a:t>
            </a:fld>
            <a:endParaRPr lang="nl-NL"/>
          </a:p>
        </p:txBody>
      </p:sp>
    </p:spTree>
    <p:extLst>
      <p:ext uri="{BB962C8B-B14F-4D97-AF65-F5344CB8AC3E}">
        <p14:creationId xmlns:p14="http://schemas.microsoft.com/office/powerpoint/2010/main" val="287367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ea typeface="Calibri"/>
                <a:cs typeface="Calibri"/>
              </a:rPr>
              <a:t>This is </a:t>
            </a:r>
            <a:r>
              <a:rPr lang="en-US" err="1">
                <a:ea typeface="Calibri"/>
                <a:cs typeface="Calibri"/>
              </a:rPr>
              <a:t>Publinova</a:t>
            </a:r>
            <a:r>
              <a:rPr lang="en-US">
                <a:ea typeface="Calibri"/>
                <a:cs typeface="Calibri"/>
              </a:rPr>
              <a:t>! </a:t>
            </a:r>
          </a:p>
          <a:p>
            <a:r>
              <a:rPr lang="en-US">
                <a:ea typeface="Calibri"/>
                <a:cs typeface="Calibri"/>
              </a:rPr>
              <a:t>We are bridging the connection between education, research and society, to boost the impact of Dutch open applied research. You can find research, you can follow projects to stay up to date with the latest new insights of that field of expertise.</a:t>
            </a:r>
            <a:endParaRPr lang="en-US"/>
          </a:p>
        </p:txBody>
      </p:sp>
      <p:sp>
        <p:nvSpPr>
          <p:cNvPr id="4" name="Tijdelijke aanduiding voor dianummer 3"/>
          <p:cNvSpPr>
            <a:spLocks noGrp="1"/>
          </p:cNvSpPr>
          <p:nvPr>
            <p:ph type="sldNum" sz="quarter" idx="5"/>
          </p:nvPr>
        </p:nvSpPr>
        <p:spPr/>
        <p:txBody>
          <a:bodyPr/>
          <a:lstStyle/>
          <a:p>
            <a:fld id="{61AA9EB8-8211-4DAE-ADA8-136F30971483}" type="slidenum">
              <a:rPr lang="nl-NL"/>
              <a:t>3</a:t>
            </a:fld>
            <a:endParaRPr lang="nl-NL"/>
          </a:p>
        </p:txBody>
      </p:sp>
    </p:spTree>
    <p:extLst>
      <p:ext uri="{BB962C8B-B14F-4D97-AF65-F5344CB8AC3E}">
        <p14:creationId xmlns:p14="http://schemas.microsoft.com/office/powerpoint/2010/main" val="4293770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arenR"/>
            </a:pPr>
            <a:r>
              <a:rPr lang="en-US"/>
              <a:t>Publinova does three things: 1) We retrieve and combine information from </a:t>
            </a:r>
            <a:r>
              <a:rPr lang="en-US" err="1"/>
              <a:t>backoffice</a:t>
            </a:r>
            <a:r>
              <a:rPr lang="en-US"/>
              <a:t> repositories from institutions 2) We tell societal relevant stories of applied science 3) We promote and engage</a:t>
            </a:r>
          </a:p>
          <a:p>
            <a:r>
              <a:rPr lang="en-US">
                <a:ea typeface="Calibri"/>
                <a:cs typeface="Calibri"/>
              </a:rPr>
              <a:t>Let' s dive into these three aspects</a:t>
            </a:r>
          </a:p>
        </p:txBody>
      </p:sp>
      <p:sp>
        <p:nvSpPr>
          <p:cNvPr id="4" name="Tijdelijke aanduiding voor dianummer 3"/>
          <p:cNvSpPr>
            <a:spLocks noGrp="1"/>
          </p:cNvSpPr>
          <p:nvPr>
            <p:ph type="sldNum" sz="quarter" idx="5"/>
          </p:nvPr>
        </p:nvSpPr>
        <p:spPr/>
        <p:txBody>
          <a:bodyPr/>
          <a:lstStyle/>
          <a:p>
            <a:fld id="{61AA9EB8-8211-4DAE-ADA8-136F30971483}" type="slidenum">
              <a:rPr lang="nl-NL"/>
              <a:t>4</a:t>
            </a:fld>
            <a:endParaRPr lang="nl-NL"/>
          </a:p>
        </p:txBody>
      </p:sp>
    </p:spTree>
    <p:extLst>
      <p:ext uri="{BB962C8B-B14F-4D97-AF65-F5344CB8AC3E}">
        <p14:creationId xmlns:p14="http://schemas.microsoft.com/office/powerpoint/2010/main" val="773841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228600" indent="-228600">
              <a:buAutoNum type="arabicParenR"/>
            </a:pPr>
            <a:r>
              <a:rPr lang="en-US" sz="2000"/>
              <a:t>We retrieve open information from research information systems and project information systems. Create once, publish everywhere. Use the information that is already there.</a:t>
            </a:r>
            <a:br>
              <a:rPr lang="en-US" sz="2000"/>
            </a:br>
            <a:r>
              <a:rPr lang="en-US" sz="2000"/>
              <a:t>We enrich this information with (meta)data for visual purposes and findability. </a:t>
            </a:r>
            <a:br>
              <a:rPr lang="en-US" sz="2000"/>
            </a:br>
            <a:r>
              <a:rPr lang="en-US" sz="2000"/>
              <a:t>We just bring everything together and show you the results</a:t>
            </a:r>
          </a:p>
        </p:txBody>
      </p:sp>
    </p:spTree>
    <p:extLst>
      <p:ext uri="{BB962C8B-B14F-4D97-AF65-F5344CB8AC3E}">
        <p14:creationId xmlns:p14="http://schemas.microsoft.com/office/powerpoint/2010/main" val="3971319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2) To bridge the gap between the research output and societal issues, we tell stories of applied science.</a:t>
            </a:r>
          </a:p>
          <a:p>
            <a:r>
              <a:rPr lang="en-US"/>
              <a:t>Publinova uses themes to highlight societal relevant research through editorial content. Interdisciplenairy and national. No boundaries between </a:t>
            </a:r>
            <a:r>
              <a:rPr lang="en-US" err="1"/>
              <a:t>organisations</a:t>
            </a:r>
            <a:r>
              <a:rPr lang="en-US"/>
              <a:t>.</a:t>
            </a:r>
            <a:endParaRPr lang="en-US">
              <a:ea typeface="Calibri"/>
              <a:cs typeface="Calibri"/>
            </a:endParaRPr>
          </a:p>
          <a:p>
            <a:endParaRPr lang="en-US">
              <a:ea typeface="Calibri"/>
              <a:cs typeface="Calibri"/>
            </a:endParaRPr>
          </a:p>
        </p:txBody>
      </p:sp>
      <p:sp>
        <p:nvSpPr>
          <p:cNvPr id="4" name="Tijdelijke aanduiding voor dianummer 3"/>
          <p:cNvSpPr>
            <a:spLocks noGrp="1"/>
          </p:cNvSpPr>
          <p:nvPr>
            <p:ph type="sldNum" sz="quarter" idx="5"/>
          </p:nvPr>
        </p:nvSpPr>
        <p:spPr/>
        <p:txBody>
          <a:bodyPr/>
          <a:lstStyle/>
          <a:p>
            <a:fld id="{61AA9EB8-8211-4DAE-ADA8-136F30971483}" type="slidenum">
              <a:rPr lang="nl-NL"/>
              <a:t>6</a:t>
            </a:fld>
            <a:endParaRPr lang="nl-NL"/>
          </a:p>
        </p:txBody>
      </p:sp>
    </p:spTree>
    <p:extLst>
      <p:ext uri="{BB962C8B-B14F-4D97-AF65-F5344CB8AC3E}">
        <p14:creationId xmlns:p14="http://schemas.microsoft.com/office/powerpoint/2010/main" val="1164134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3) We connect, promote and engage. We use social media and other channels to create content and engage the Dutch applied research community. This is a joint effort between SIA, VH and the universities of applied sciences.</a:t>
            </a:r>
          </a:p>
        </p:txBody>
      </p:sp>
      <p:sp>
        <p:nvSpPr>
          <p:cNvPr id="4" name="Tijdelijke aanduiding voor dianummer 3"/>
          <p:cNvSpPr>
            <a:spLocks noGrp="1"/>
          </p:cNvSpPr>
          <p:nvPr>
            <p:ph type="sldNum" sz="quarter" idx="5"/>
          </p:nvPr>
        </p:nvSpPr>
        <p:spPr/>
        <p:txBody>
          <a:bodyPr/>
          <a:lstStyle/>
          <a:p>
            <a:fld id="{61AA9EB8-8211-4DAE-ADA8-136F30971483}" type="slidenum">
              <a:rPr lang="nl-NL"/>
              <a:t>7</a:t>
            </a:fld>
            <a:endParaRPr lang="nl-NL"/>
          </a:p>
        </p:txBody>
      </p:sp>
    </p:spTree>
    <p:extLst>
      <p:ext uri="{BB962C8B-B14F-4D97-AF65-F5344CB8AC3E}">
        <p14:creationId xmlns:p14="http://schemas.microsoft.com/office/powerpoint/2010/main" val="3698060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ea typeface="Calibri"/>
                <a:cs typeface="Calibri"/>
              </a:rPr>
              <a:t>We connect the library, communication and IT departments to make this vision possible. At the end together we are facilitating a shopping window for your research output. For people, for industry and for search engines.</a:t>
            </a:r>
          </a:p>
        </p:txBody>
      </p:sp>
      <p:sp>
        <p:nvSpPr>
          <p:cNvPr id="4" name="Tijdelijke aanduiding voor dianummer 3"/>
          <p:cNvSpPr>
            <a:spLocks noGrp="1"/>
          </p:cNvSpPr>
          <p:nvPr>
            <p:ph type="sldNum" sz="quarter" idx="5"/>
          </p:nvPr>
        </p:nvSpPr>
        <p:spPr/>
        <p:txBody>
          <a:bodyPr/>
          <a:lstStyle/>
          <a:p>
            <a:fld id="{61AA9EB8-8211-4DAE-ADA8-136F30971483}" type="slidenum">
              <a:rPr lang="nl-NL"/>
              <a:t>8</a:t>
            </a:fld>
            <a:endParaRPr lang="nl-NL"/>
          </a:p>
        </p:txBody>
      </p:sp>
    </p:spTree>
    <p:extLst>
      <p:ext uri="{BB962C8B-B14F-4D97-AF65-F5344CB8AC3E}">
        <p14:creationId xmlns:p14="http://schemas.microsoft.com/office/powerpoint/2010/main" val="1301052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ea typeface="Calibri"/>
                <a:cs typeface="Calibri"/>
              </a:rPr>
              <a:t>This is the homepage of </a:t>
            </a:r>
            <a:r>
              <a:rPr lang="en-US" err="1">
                <a:ea typeface="Calibri"/>
                <a:cs typeface="Calibri"/>
              </a:rPr>
              <a:t>Publinova</a:t>
            </a:r>
            <a:r>
              <a:rPr lang="en-US">
                <a:ea typeface="Calibri"/>
                <a:cs typeface="Calibri"/>
              </a:rPr>
              <a:t>. With a prominent place for search and editorial content. To search for researchers, the projects they're in, the products they produce and the </a:t>
            </a:r>
            <a:r>
              <a:rPr lang="en-US" err="1">
                <a:ea typeface="Calibri"/>
                <a:cs typeface="Calibri"/>
              </a:rPr>
              <a:t>organisations</a:t>
            </a:r>
            <a:r>
              <a:rPr lang="en-US">
                <a:ea typeface="Calibri"/>
                <a:cs typeface="Calibri"/>
              </a:rPr>
              <a:t> they work with. Every week, we publish a new piece of content on our website and our social media platforms. </a:t>
            </a:r>
          </a:p>
        </p:txBody>
      </p:sp>
      <p:sp>
        <p:nvSpPr>
          <p:cNvPr id="4" name="Tijdelijke aanduiding voor dianummer 3"/>
          <p:cNvSpPr>
            <a:spLocks noGrp="1"/>
          </p:cNvSpPr>
          <p:nvPr>
            <p:ph type="sldNum" sz="quarter" idx="5"/>
          </p:nvPr>
        </p:nvSpPr>
        <p:spPr/>
        <p:txBody>
          <a:bodyPr/>
          <a:lstStyle/>
          <a:p>
            <a:fld id="{61AA9EB8-8211-4DAE-ADA8-136F30971483}" type="slidenum">
              <a:rPr lang="nl-NL"/>
              <a:t>9</a:t>
            </a:fld>
            <a:endParaRPr lang="nl-NL"/>
          </a:p>
        </p:txBody>
      </p:sp>
    </p:spTree>
    <p:extLst>
      <p:ext uri="{BB962C8B-B14F-4D97-AF65-F5344CB8AC3E}">
        <p14:creationId xmlns:p14="http://schemas.microsoft.com/office/powerpoint/2010/main" val="1479383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36DBE-B45F-A793-09ED-0BFAE954B7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L"/>
          </a:p>
        </p:txBody>
      </p:sp>
      <p:sp>
        <p:nvSpPr>
          <p:cNvPr id="3" name="Subtitle 2">
            <a:extLst>
              <a:ext uri="{FF2B5EF4-FFF2-40B4-BE49-F238E27FC236}">
                <a16:creationId xmlns:a16="http://schemas.microsoft.com/office/drawing/2014/main" id="{612787EA-F43E-935A-3649-F39BE2239C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L"/>
          </a:p>
        </p:txBody>
      </p:sp>
      <p:sp>
        <p:nvSpPr>
          <p:cNvPr id="4" name="Date Placeholder 3">
            <a:extLst>
              <a:ext uri="{FF2B5EF4-FFF2-40B4-BE49-F238E27FC236}">
                <a16:creationId xmlns:a16="http://schemas.microsoft.com/office/drawing/2014/main" id="{D0A24D05-ADB6-1241-1C64-7D25863B3022}"/>
              </a:ext>
            </a:extLst>
          </p:cNvPr>
          <p:cNvSpPr>
            <a:spLocks noGrp="1"/>
          </p:cNvSpPr>
          <p:nvPr>
            <p:ph type="dt" sz="half" idx="10"/>
          </p:nvPr>
        </p:nvSpPr>
        <p:spPr/>
        <p:txBody>
          <a:bodyPr/>
          <a:lstStyle/>
          <a:p>
            <a:fld id="{1477590C-5987-4F1B-984E-BE7ECE7B3AB1}" type="datetimeFigureOut">
              <a:rPr lang="en-NL" smtClean="0"/>
              <a:t>02/08/2024</a:t>
            </a:fld>
            <a:endParaRPr lang="en-NL"/>
          </a:p>
        </p:txBody>
      </p:sp>
      <p:sp>
        <p:nvSpPr>
          <p:cNvPr id="5" name="Footer Placeholder 4">
            <a:extLst>
              <a:ext uri="{FF2B5EF4-FFF2-40B4-BE49-F238E27FC236}">
                <a16:creationId xmlns:a16="http://schemas.microsoft.com/office/drawing/2014/main" id="{EE6A9923-BF03-C647-BCBE-9D7877A45FAB}"/>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340C2AF9-431E-1C3A-4001-372B77AEB769}"/>
              </a:ext>
            </a:extLst>
          </p:cNvPr>
          <p:cNvSpPr>
            <a:spLocks noGrp="1"/>
          </p:cNvSpPr>
          <p:nvPr>
            <p:ph type="sldNum" sz="quarter" idx="12"/>
          </p:nvPr>
        </p:nvSpPr>
        <p:spPr/>
        <p:txBody>
          <a:bodyPr/>
          <a:lstStyle/>
          <a:p>
            <a:fld id="{78899037-0D6E-4A8E-8E5F-43BE54896041}" type="slidenum">
              <a:rPr lang="en-NL" smtClean="0"/>
              <a:t>‹#›</a:t>
            </a:fld>
            <a:endParaRPr lang="en-NL"/>
          </a:p>
        </p:txBody>
      </p:sp>
    </p:spTree>
    <p:extLst>
      <p:ext uri="{BB962C8B-B14F-4D97-AF65-F5344CB8AC3E}">
        <p14:creationId xmlns:p14="http://schemas.microsoft.com/office/powerpoint/2010/main" val="1079187934"/>
      </p:ext>
    </p:extLst>
  </p:cSld>
  <p:clrMapOvr>
    <a:masterClrMapping/>
  </p:clrMapOvr>
  <p:transition spd="slow" advTm="2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19868-E730-F630-4C74-5EDF912DE6DB}"/>
              </a:ext>
            </a:extLst>
          </p:cNvPr>
          <p:cNvSpPr>
            <a:spLocks noGrp="1"/>
          </p:cNvSpPr>
          <p:nvPr>
            <p:ph type="title"/>
          </p:nvPr>
        </p:nvSpPr>
        <p:spPr/>
        <p:txBody>
          <a:bodyPr/>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1713D13D-8A1E-F4B9-7855-FAF5278008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73B0035E-CA63-0CFC-6504-6037051AA5F6}"/>
              </a:ext>
            </a:extLst>
          </p:cNvPr>
          <p:cNvSpPr>
            <a:spLocks noGrp="1"/>
          </p:cNvSpPr>
          <p:nvPr>
            <p:ph type="dt" sz="half" idx="10"/>
          </p:nvPr>
        </p:nvSpPr>
        <p:spPr/>
        <p:txBody>
          <a:bodyPr/>
          <a:lstStyle/>
          <a:p>
            <a:fld id="{1477590C-5987-4F1B-984E-BE7ECE7B3AB1}" type="datetimeFigureOut">
              <a:rPr lang="en-NL" smtClean="0"/>
              <a:t>02/08/2024</a:t>
            </a:fld>
            <a:endParaRPr lang="en-NL"/>
          </a:p>
        </p:txBody>
      </p:sp>
      <p:sp>
        <p:nvSpPr>
          <p:cNvPr id="5" name="Footer Placeholder 4">
            <a:extLst>
              <a:ext uri="{FF2B5EF4-FFF2-40B4-BE49-F238E27FC236}">
                <a16:creationId xmlns:a16="http://schemas.microsoft.com/office/drawing/2014/main" id="{B74605F5-D555-4708-E1BD-BC9DD2890B2B}"/>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66C4A116-7A2A-58A0-7B39-98EAA54257F4}"/>
              </a:ext>
            </a:extLst>
          </p:cNvPr>
          <p:cNvSpPr>
            <a:spLocks noGrp="1"/>
          </p:cNvSpPr>
          <p:nvPr>
            <p:ph type="sldNum" sz="quarter" idx="12"/>
          </p:nvPr>
        </p:nvSpPr>
        <p:spPr/>
        <p:txBody>
          <a:bodyPr/>
          <a:lstStyle/>
          <a:p>
            <a:fld id="{78899037-0D6E-4A8E-8E5F-43BE54896041}" type="slidenum">
              <a:rPr lang="en-NL" smtClean="0"/>
              <a:t>‹#›</a:t>
            </a:fld>
            <a:endParaRPr lang="en-NL"/>
          </a:p>
        </p:txBody>
      </p:sp>
    </p:spTree>
    <p:extLst>
      <p:ext uri="{BB962C8B-B14F-4D97-AF65-F5344CB8AC3E}">
        <p14:creationId xmlns:p14="http://schemas.microsoft.com/office/powerpoint/2010/main" val="3395222323"/>
      </p:ext>
    </p:extLst>
  </p:cSld>
  <p:clrMapOvr>
    <a:masterClrMapping/>
  </p:clrMapOvr>
  <p:transition spd="slow" advTm="2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02BB33-EF29-532B-D632-180E671357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1DFF1C1B-9323-09AB-BF5C-E71B6A12B4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7ADC7ED2-09AC-180D-09C3-1A0A568A0D45}"/>
              </a:ext>
            </a:extLst>
          </p:cNvPr>
          <p:cNvSpPr>
            <a:spLocks noGrp="1"/>
          </p:cNvSpPr>
          <p:nvPr>
            <p:ph type="dt" sz="half" idx="10"/>
          </p:nvPr>
        </p:nvSpPr>
        <p:spPr/>
        <p:txBody>
          <a:bodyPr/>
          <a:lstStyle/>
          <a:p>
            <a:fld id="{1477590C-5987-4F1B-984E-BE7ECE7B3AB1}" type="datetimeFigureOut">
              <a:rPr lang="en-NL" smtClean="0"/>
              <a:t>02/08/2024</a:t>
            </a:fld>
            <a:endParaRPr lang="en-NL"/>
          </a:p>
        </p:txBody>
      </p:sp>
      <p:sp>
        <p:nvSpPr>
          <p:cNvPr id="5" name="Footer Placeholder 4">
            <a:extLst>
              <a:ext uri="{FF2B5EF4-FFF2-40B4-BE49-F238E27FC236}">
                <a16:creationId xmlns:a16="http://schemas.microsoft.com/office/drawing/2014/main" id="{BD137252-5674-D225-47E7-DE2C2035A832}"/>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CFF1A080-3141-0FBA-A8AE-85C109D0664D}"/>
              </a:ext>
            </a:extLst>
          </p:cNvPr>
          <p:cNvSpPr>
            <a:spLocks noGrp="1"/>
          </p:cNvSpPr>
          <p:nvPr>
            <p:ph type="sldNum" sz="quarter" idx="12"/>
          </p:nvPr>
        </p:nvSpPr>
        <p:spPr/>
        <p:txBody>
          <a:bodyPr/>
          <a:lstStyle/>
          <a:p>
            <a:fld id="{78899037-0D6E-4A8E-8E5F-43BE54896041}" type="slidenum">
              <a:rPr lang="en-NL" smtClean="0"/>
              <a:t>‹#›</a:t>
            </a:fld>
            <a:endParaRPr lang="en-NL"/>
          </a:p>
        </p:txBody>
      </p:sp>
    </p:spTree>
    <p:extLst>
      <p:ext uri="{BB962C8B-B14F-4D97-AF65-F5344CB8AC3E}">
        <p14:creationId xmlns:p14="http://schemas.microsoft.com/office/powerpoint/2010/main" val="136436768"/>
      </p:ext>
    </p:extLst>
  </p:cSld>
  <p:clrMapOvr>
    <a:masterClrMapping/>
  </p:clrMapOvr>
  <p:transition spd="slow" advTm="2000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Sectie 2">
    <p:bg>
      <p:bgPr>
        <a:solidFill>
          <a:srgbClr val="FCC70A"/>
        </a:solidFill>
        <a:effectLst/>
      </p:bgPr>
    </p:bg>
    <p:spTree>
      <p:nvGrpSpPr>
        <p:cNvPr id="1" name=""/>
        <p:cNvGrpSpPr/>
        <p:nvPr/>
      </p:nvGrpSpPr>
      <p:grpSpPr>
        <a:xfrm>
          <a:off x="0" y="0"/>
          <a:ext cx="0" cy="0"/>
          <a:chOff x="0" y="0"/>
          <a:chExt cx="0" cy="0"/>
        </a:xfrm>
      </p:grpSpPr>
      <p:sp>
        <p:nvSpPr>
          <p:cNvPr id="118" name="Sectietitel"/>
          <p:cNvSpPr txBox="1">
            <a:spLocks noGrp="1"/>
          </p:cNvSpPr>
          <p:nvPr>
            <p:ph type="title" hasCustomPrompt="1"/>
          </p:nvPr>
        </p:nvSpPr>
        <p:spPr>
          <a:xfrm>
            <a:off x="603248" y="2266950"/>
            <a:ext cx="10985502" cy="2324100"/>
          </a:xfrm>
          <a:prstGeom prst="rect">
            <a:avLst/>
          </a:prstGeom>
        </p:spPr>
        <p:txBody>
          <a:bodyPr anchor="ctr"/>
          <a:lstStyle>
            <a:lvl1pPr>
              <a:defRPr sz="5800" cap="all" spc="-116">
                <a:solidFill>
                  <a:srgbClr val="121212"/>
                </a:solidFill>
                <a:latin typeface="Poppins ExtraBold"/>
                <a:ea typeface="Poppins ExtraBold"/>
                <a:cs typeface="Poppins ExtraBold"/>
                <a:sym typeface="Poppins ExtraBold"/>
              </a:defRPr>
            </a:lvl1pPr>
          </a:lstStyle>
          <a:p>
            <a:r>
              <a:t>Sectietitel</a:t>
            </a:r>
          </a:p>
        </p:txBody>
      </p:sp>
      <p:pic>
        <p:nvPicPr>
          <p:cNvPr id="119" name="Afbeelding" descr="Afbeeldi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33861" y="5768482"/>
            <a:ext cx="869951" cy="882576"/>
          </a:xfrm>
          <a:prstGeom prst="rect">
            <a:avLst/>
          </a:prstGeom>
          <a:ln w="12700">
            <a:miter lim="400000"/>
          </a:ln>
        </p:spPr>
      </p:pic>
      <p:sp>
        <p:nvSpPr>
          <p:cNvPr id="120" name="Dianummer"/>
          <p:cNvSpPr txBox="1">
            <a:spLocks noGrp="1"/>
          </p:cNvSpPr>
          <p:nvPr>
            <p:ph type="sldNum" sz="quarter" idx="2"/>
          </p:nvPr>
        </p:nvSpPr>
        <p:spPr>
          <a:xfrm>
            <a:off x="6010123" y="6519097"/>
            <a:ext cx="165507" cy="210820"/>
          </a:xfrm>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421023472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A273E-5B57-7990-6042-789205D0F621}"/>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4941C894-AB6F-B056-EE06-63C6A8DF08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6133AA39-B9AB-394B-1DD9-1EF2D4D58770}"/>
              </a:ext>
            </a:extLst>
          </p:cNvPr>
          <p:cNvSpPr>
            <a:spLocks noGrp="1"/>
          </p:cNvSpPr>
          <p:nvPr>
            <p:ph type="dt" sz="half" idx="10"/>
          </p:nvPr>
        </p:nvSpPr>
        <p:spPr/>
        <p:txBody>
          <a:bodyPr/>
          <a:lstStyle/>
          <a:p>
            <a:fld id="{1477590C-5987-4F1B-984E-BE7ECE7B3AB1}" type="datetimeFigureOut">
              <a:rPr lang="en-NL" smtClean="0"/>
              <a:t>02/08/2024</a:t>
            </a:fld>
            <a:endParaRPr lang="en-NL"/>
          </a:p>
        </p:txBody>
      </p:sp>
      <p:sp>
        <p:nvSpPr>
          <p:cNvPr id="5" name="Footer Placeholder 4">
            <a:extLst>
              <a:ext uri="{FF2B5EF4-FFF2-40B4-BE49-F238E27FC236}">
                <a16:creationId xmlns:a16="http://schemas.microsoft.com/office/drawing/2014/main" id="{615E2725-E304-66C6-9AEA-E46047A1DE0C}"/>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8979B796-FCBE-3FA4-C3D1-88536EE9F4D2}"/>
              </a:ext>
            </a:extLst>
          </p:cNvPr>
          <p:cNvSpPr>
            <a:spLocks noGrp="1"/>
          </p:cNvSpPr>
          <p:nvPr>
            <p:ph type="sldNum" sz="quarter" idx="12"/>
          </p:nvPr>
        </p:nvSpPr>
        <p:spPr/>
        <p:txBody>
          <a:bodyPr/>
          <a:lstStyle/>
          <a:p>
            <a:fld id="{78899037-0D6E-4A8E-8E5F-43BE54896041}" type="slidenum">
              <a:rPr lang="en-NL" smtClean="0"/>
              <a:t>‹#›</a:t>
            </a:fld>
            <a:endParaRPr lang="en-NL"/>
          </a:p>
        </p:txBody>
      </p:sp>
    </p:spTree>
    <p:extLst>
      <p:ext uri="{BB962C8B-B14F-4D97-AF65-F5344CB8AC3E}">
        <p14:creationId xmlns:p14="http://schemas.microsoft.com/office/powerpoint/2010/main" val="3741467893"/>
      </p:ext>
    </p:extLst>
  </p:cSld>
  <p:clrMapOvr>
    <a:masterClrMapping/>
  </p:clrMapOvr>
  <p:transition spd="slow" advTm="2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DE452-AFAE-CA27-519B-96948151CB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L"/>
          </a:p>
        </p:txBody>
      </p:sp>
      <p:sp>
        <p:nvSpPr>
          <p:cNvPr id="3" name="Text Placeholder 2">
            <a:extLst>
              <a:ext uri="{FF2B5EF4-FFF2-40B4-BE49-F238E27FC236}">
                <a16:creationId xmlns:a16="http://schemas.microsoft.com/office/drawing/2014/main" id="{8704088D-FEA8-E34B-42FD-108260814C7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072A40-075F-6662-F777-D76F9316B7A4}"/>
              </a:ext>
            </a:extLst>
          </p:cNvPr>
          <p:cNvSpPr>
            <a:spLocks noGrp="1"/>
          </p:cNvSpPr>
          <p:nvPr>
            <p:ph type="dt" sz="half" idx="10"/>
          </p:nvPr>
        </p:nvSpPr>
        <p:spPr/>
        <p:txBody>
          <a:bodyPr/>
          <a:lstStyle/>
          <a:p>
            <a:fld id="{1477590C-5987-4F1B-984E-BE7ECE7B3AB1}" type="datetimeFigureOut">
              <a:rPr lang="en-NL" smtClean="0"/>
              <a:t>02/08/2024</a:t>
            </a:fld>
            <a:endParaRPr lang="en-NL"/>
          </a:p>
        </p:txBody>
      </p:sp>
      <p:sp>
        <p:nvSpPr>
          <p:cNvPr id="5" name="Footer Placeholder 4">
            <a:extLst>
              <a:ext uri="{FF2B5EF4-FFF2-40B4-BE49-F238E27FC236}">
                <a16:creationId xmlns:a16="http://schemas.microsoft.com/office/drawing/2014/main" id="{9D4149E2-DC5B-AD75-2BC1-3D86EAFD6C7F}"/>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07BDBEF-CA93-A4C1-9EFF-5F2D33D6E8B2}"/>
              </a:ext>
            </a:extLst>
          </p:cNvPr>
          <p:cNvSpPr>
            <a:spLocks noGrp="1"/>
          </p:cNvSpPr>
          <p:nvPr>
            <p:ph type="sldNum" sz="quarter" idx="12"/>
          </p:nvPr>
        </p:nvSpPr>
        <p:spPr/>
        <p:txBody>
          <a:bodyPr/>
          <a:lstStyle/>
          <a:p>
            <a:fld id="{78899037-0D6E-4A8E-8E5F-43BE54896041}" type="slidenum">
              <a:rPr lang="en-NL" smtClean="0"/>
              <a:t>‹#›</a:t>
            </a:fld>
            <a:endParaRPr lang="en-NL"/>
          </a:p>
        </p:txBody>
      </p:sp>
    </p:spTree>
    <p:extLst>
      <p:ext uri="{BB962C8B-B14F-4D97-AF65-F5344CB8AC3E}">
        <p14:creationId xmlns:p14="http://schemas.microsoft.com/office/powerpoint/2010/main" val="3238887378"/>
      </p:ext>
    </p:extLst>
  </p:cSld>
  <p:clrMapOvr>
    <a:masterClrMapping/>
  </p:clrMapOvr>
  <p:transition spd="slow" advTm="2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1AB36-26A0-6A2A-FE89-7986BB3F51B1}"/>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54C938D3-B2E2-1C14-CE53-B431C503C5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DD1DF8B6-F276-C61C-7A4C-C8F3DADFBE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F28EF665-9F73-6EEF-46ED-DF0CC7F0D7E2}"/>
              </a:ext>
            </a:extLst>
          </p:cNvPr>
          <p:cNvSpPr>
            <a:spLocks noGrp="1"/>
          </p:cNvSpPr>
          <p:nvPr>
            <p:ph type="dt" sz="half" idx="10"/>
          </p:nvPr>
        </p:nvSpPr>
        <p:spPr/>
        <p:txBody>
          <a:bodyPr/>
          <a:lstStyle/>
          <a:p>
            <a:fld id="{1477590C-5987-4F1B-984E-BE7ECE7B3AB1}" type="datetimeFigureOut">
              <a:rPr lang="en-NL" smtClean="0"/>
              <a:t>02/08/2024</a:t>
            </a:fld>
            <a:endParaRPr lang="en-NL"/>
          </a:p>
        </p:txBody>
      </p:sp>
      <p:sp>
        <p:nvSpPr>
          <p:cNvPr id="6" name="Footer Placeholder 5">
            <a:extLst>
              <a:ext uri="{FF2B5EF4-FFF2-40B4-BE49-F238E27FC236}">
                <a16:creationId xmlns:a16="http://schemas.microsoft.com/office/drawing/2014/main" id="{B4834EDF-F29C-DC01-D53B-415198645249}"/>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BA91889C-98F3-E68A-CB16-1523C2D7A194}"/>
              </a:ext>
            </a:extLst>
          </p:cNvPr>
          <p:cNvSpPr>
            <a:spLocks noGrp="1"/>
          </p:cNvSpPr>
          <p:nvPr>
            <p:ph type="sldNum" sz="quarter" idx="12"/>
          </p:nvPr>
        </p:nvSpPr>
        <p:spPr/>
        <p:txBody>
          <a:bodyPr/>
          <a:lstStyle/>
          <a:p>
            <a:fld id="{78899037-0D6E-4A8E-8E5F-43BE54896041}" type="slidenum">
              <a:rPr lang="en-NL" smtClean="0"/>
              <a:t>‹#›</a:t>
            </a:fld>
            <a:endParaRPr lang="en-NL"/>
          </a:p>
        </p:txBody>
      </p:sp>
    </p:spTree>
    <p:extLst>
      <p:ext uri="{BB962C8B-B14F-4D97-AF65-F5344CB8AC3E}">
        <p14:creationId xmlns:p14="http://schemas.microsoft.com/office/powerpoint/2010/main" val="3748367267"/>
      </p:ext>
    </p:extLst>
  </p:cSld>
  <p:clrMapOvr>
    <a:masterClrMapping/>
  </p:clrMapOvr>
  <p:transition spd="slow" advTm="2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C1FBF-A505-5B50-5CE7-885C62505831}"/>
              </a:ext>
            </a:extLst>
          </p:cNvPr>
          <p:cNvSpPr>
            <a:spLocks noGrp="1"/>
          </p:cNvSpPr>
          <p:nvPr>
            <p:ph type="title"/>
          </p:nvPr>
        </p:nvSpPr>
        <p:spPr>
          <a:xfrm>
            <a:off x="839788" y="365125"/>
            <a:ext cx="10515600" cy="1325563"/>
          </a:xfrm>
        </p:spPr>
        <p:txBody>
          <a:bodyPr/>
          <a:lstStyle/>
          <a:p>
            <a:r>
              <a:rPr lang="en-US"/>
              <a:t>Click to edit Master title style</a:t>
            </a:r>
            <a:endParaRPr lang="en-NL"/>
          </a:p>
        </p:txBody>
      </p:sp>
      <p:sp>
        <p:nvSpPr>
          <p:cNvPr id="3" name="Text Placeholder 2">
            <a:extLst>
              <a:ext uri="{FF2B5EF4-FFF2-40B4-BE49-F238E27FC236}">
                <a16:creationId xmlns:a16="http://schemas.microsoft.com/office/drawing/2014/main" id="{1111216E-3EC9-8EB4-9859-DA5828FA30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CE50D4-B9C6-6AD6-8891-C3B1AC41A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6B819F09-1DEA-204E-6F6D-622DD2E580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795EE4-6B00-41CB-F6BB-14D8FACF4B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B81647F2-7E16-05EE-10CE-CC3F2A3D6506}"/>
              </a:ext>
            </a:extLst>
          </p:cNvPr>
          <p:cNvSpPr>
            <a:spLocks noGrp="1"/>
          </p:cNvSpPr>
          <p:nvPr>
            <p:ph type="dt" sz="half" idx="10"/>
          </p:nvPr>
        </p:nvSpPr>
        <p:spPr/>
        <p:txBody>
          <a:bodyPr/>
          <a:lstStyle/>
          <a:p>
            <a:fld id="{1477590C-5987-4F1B-984E-BE7ECE7B3AB1}" type="datetimeFigureOut">
              <a:rPr lang="en-NL" smtClean="0"/>
              <a:t>02/08/2024</a:t>
            </a:fld>
            <a:endParaRPr lang="en-NL"/>
          </a:p>
        </p:txBody>
      </p:sp>
      <p:sp>
        <p:nvSpPr>
          <p:cNvPr id="8" name="Footer Placeholder 7">
            <a:extLst>
              <a:ext uri="{FF2B5EF4-FFF2-40B4-BE49-F238E27FC236}">
                <a16:creationId xmlns:a16="http://schemas.microsoft.com/office/drawing/2014/main" id="{12137C1D-AA46-B376-C51E-018BF1A04999}"/>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5D0FD5C1-0BAE-95D0-6775-2432390CA103}"/>
              </a:ext>
            </a:extLst>
          </p:cNvPr>
          <p:cNvSpPr>
            <a:spLocks noGrp="1"/>
          </p:cNvSpPr>
          <p:nvPr>
            <p:ph type="sldNum" sz="quarter" idx="12"/>
          </p:nvPr>
        </p:nvSpPr>
        <p:spPr/>
        <p:txBody>
          <a:bodyPr/>
          <a:lstStyle/>
          <a:p>
            <a:fld id="{78899037-0D6E-4A8E-8E5F-43BE54896041}" type="slidenum">
              <a:rPr lang="en-NL" smtClean="0"/>
              <a:t>‹#›</a:t>
            </a:fld>
            <a:endParaRPr lang="en-NL"/>
          </a:p>
        </p:txBody>
      </p:sp>
    </p:spTree>
    <p:extLst>
      <p:ext uri="{BB962C8B-B14F-4D97-AF65-F5344CB8AC3E}">
        <p14:creationId xmlns:p14="http://schemas.microsoft.com/office/powerpoint/2010/main" val="3463523586"/>
      </p:ext>
    </p:extLst>
  </p:cSld>
  <p:clrMapOvr>
    <a:masterClrMapping/>
  </p:clrMapOvr>
  <p:transition spd="slow" advTm="2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870C9-B90A-8561-B95C-C69947BFD853}"/>
              </a:ext>
            </a:extLst>
          </p:cNvPr>
          <p:cNvSpPr>
            <a:spLocks noGrp="1"/>
          </p:cNvSpPr>
          <p:nvPr>
            <p:ph type="title"/>
          </p:nvPr>
        </p:nvSpPr>
        <p:spPr/>
        <p:txBody>
          <a:bodyPr/>
          <a:lstStyle/>
          <a:p>
            <a:r>
              <a:rPr lang="en-US"/>
              <a:t>Click to edit Master title style</a:t>
            </a:r>
            <a:endParaRPr lang="en-NL"/>
          </a:p>
        </p:txBody>
      </p:sp>
      <p:sp>
        <p:nvSpPr>
          <p:cNvPr id="3" name="Date Placeholder 2">
            <a:extLst>
              <a:ext uri="{FF2B5EF4-FFF2-40B4-BE49-F238E27FC236}">
                <a16:creationId xmlns:a16="http://schemas.microsoft.com/office/drawing/2014/main" id="{567B182E-FA03-C8BB-4683-C690579B6BF9}"/>
              </a:ext>
            </a:extLst>
          </p:cNvPr>
          <p:cNvSpPr>
            <a:spLocks noGrp="1"/>
          </p:cNvSpPr>
          <p:nvPr>
            <p:ph type="dt" sz="half" idx="10"/>
          </p:nvPr>
        </p:nvSpPr>
        <p:spPr/>
        <p:txBody>
          <a:bodyPr/>
          <a:lstStyle/>
          <a:p>
            <a:fld id="{1477590C-5987-4F1B-984E-BE7ECE7B3AB1}" type="datetimeFigureOut">
              <a:rPr lang="en-NL" smtClean="0"/>
              <a:t>02/08/2024</a:t>
            </a:fld>
            <a:endParaRPr lang="en-NL"/>
          </a:p>
        </p:txBody>
      </p:sp>
      <p:sp>
        <p:nvSpPr>
          <p:cNvPr id="4" name="Footer Placeholder 3">
            <a:extLst>
              <a:ext uri="{FF2B5EF4-FFF2-40B4-BE49-F238E27FC236}">
                <a16:creationId xmlns:a16="http://schemas.microsoft.com/office/drawing/2014/main" id="{EE78D4E2-1ED4-B009-835D-357E19DDB909}"/>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217D95B9-DFE5-5F2C-2E71-CC23BF5BF52A}"/>
              </a:ext>
            </a:extLst>
          </p:cNvPr>
          <p:cNvSpPr>
            <a:spLocks noGrp="1"/>
          </p:cNvSpPr>
          <p:nvPr>
            <p:ph type="sldNum" sz="quarter" idx="12"/>
          </p:nvPr>
        </p:nvSpPr>
        <p:spPr/>
        <p:txBody>
          <a:bodyPr/>
          <a:lstStyle/>
          <a:p>
            <a:fld id="{78899037-0D6E-4A8E-8E5F-43BE54896041}" type="slidenum">
              <a:rPr lang="en-NL" smtClean="0"/>
              <a:t>‹#›</a:t>
            </a:fld>
            <a:endParaRPr lang="en-NL"/>
          </a:p>
        </p:txBody>
      </p:sp>
    </p:spTree>
    <p:extLst>
      <p:ext uri="{BB962C8B-B14F-4D97-AF65-F5344CB8AC3E}">
        <p14:creationId xmlns:p14="http://schemas.microsoft.com/office/powerpoint/2010/main" val="855023523"/>
      </p:ext>
    </p:extLst>
  </p:cSld>
  <p:clrMapOvr>
    <a:masterClrMapping/>
  </p:clrMapOvr>
  <p:transition spd="slow" advTm="2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D0960B-9E2E-2A0A-D4CB-FFC5F5F78686}"/>
              </a:ext>
            </a:extLst>
          </p:cNvPr>
          <p:cNvSpPr>
            <a:spLocks noGrp="1"/>
          </p:cNvSpPr>
          <p:nvPr>
            <p:ph type="dt" sz="half" idx="10"/>
          </p:nvPr>
        </p:nvSpPr>
        <p:spPr/>
        <p:txBody>
          <a:bodyPr/>
          <a:lstStyle/>
          <a:p>
            <a:fld id="{1477590C-5987-4F1B-984E-BE7ECE7B3AB1}" type="datetimeFigureOut">
              <a:rPr lang="en-NL" smtClean="0"/>
              <a:t>02/08/2024</a:t>
            </a:fld>
            <a:endParaRPr lang="en-NL"/>
          </a:p>
        </p:txBody>
      </p:sp>
      <p:sp>
        <p:nvSpPr>
          <p:cNvPr id="3" name="Footer Placeholder 2">
            <a:extLst>
              <a:ext uri="{FF2B5EF4-FFF2-40B4-BE49-F238E27FC236}">
                <a16:creationId xmlns:a16="http://schemas.microsoft.com/office/drawing/2014/main" id="{0A2FB695-D727-3F0C-ED8B-5F57BE72304E}"/>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78462210-F71C-05C0-564B-7C0C2403DE81}"/>
              </a:ext>
            </a:extLst>
          </p:cNvPr>
          <p:cNvSpPr>
            <a:spLocks noGrp="1"/>
          </p:cNvSpPr>
          <p:nvPr>
            <p:ph type="sldNum" sz="quarter" idx="12"/>
          </p:nvPr>
        </p:nvSpPr>
        <p:spPr/>
        <p:txBody>
          <a:bodyPr/>
          <a:lstStyle/>
          <a:p>
            <a:fld id="{78899037-0D6E-4A8E-8E5F-43BE54896041}" type="slidenum">
              <a:rPr lang="en-NL" smtClean="0"/>
              <a:t>‹#›</a:t>
            </a:fld>
            <a:endParaRPr lang="en-NL"/>
          </a:p>
        </p:txBody>
      </p:sp>
    </p:spTree>
    <p:extLst>
      <p:ext uri="{BB962C8B-B14F-4D97-AF65-F5344CB8AC3E}">
        <p14:creationId xmlns:p14="http://schemas.microsoft.com/office/powerpoint/2010/main" val="2051140322"/>
      </p:ext>
    </p:extLst>
  </p:cSld>
  <p:clrMapOvr>
    <a:masterClrMapping/>
  </p:clrMapOvr>
  <p:transition spd="slow" advTm="2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AAFF-3C11-ECBD-D87D-C406685469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Content Placeholder 2">
            <a:extLst>
              <a:ext uri="{FF2B5EF4-FFF2-40B4-BE49-F238E27FC236}">
                <a16:creationId xmlns:a16="http://schemas.microsoft.com/office/drawing/2014/main" id="{BC7FCECF-AD60-C2F3-E5DD-285F273215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Text Placeholder 3">
            <a:extLst>
              <a:ext uri="{FF2B5EF4-FFF2-40B4-BE49-F238E27FC236}">
                <a16:creationId xmlns:a16="http://schemas.microsoft.com/office/drawing/2014/main" id="{E102F460-FC34-54AC-FA3B-1BCE065F30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4CC0D9-216B-0678-BAA1-D76EF468D9C7}"/>
              </a:ext>
            </a:extLst>
          </p:cNvPr>
          <p:cNvSpPr>
            <a:spLocks noGrp="1"/>
          </p:cNvSpPr>
          <p:nvPr>
            <p:ph type="dt" sz="half" idx="10"/>
          </p:nvPr>
        </p:nvSpPr>
        <p:spPr/>
        <p:txBody>
          <a:bodyPr/>
          <a:lstStyle/>
          <a:p>
            <a:fld id="{1477590C-5987-4F1B-984E-BE7ECE7B3AB1}" type="datetimeFigureOut">
              <a:rPr lang="en-NL" smtClean="0"/>
              <a:t>02/08/2024</a:t>
            </a:fld>
            <a:endParaRPr lang="en-NL"/>
          </a:p>
        </p:txBody>
      </p:sp>
      <p:sp>
        <p:nvSpPr>
          <p:cNvPr id="6" name="Footer Placeholder 5">
            <a:extLst>
              <a:ext uri="{FF2B5EF4-FFF2-40B4-BE49-F238E27FC236}">
                <a16:creationId xmlns:a16="http://schemas.microsoft.com/office/drawing/2014/main" id="{EE6E94A1-38EB-052D-3A61-70E5C7D05293}"/>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AABA45B2-F7CE-2888-CAF1-CCBEC4147F98}"/>
              </a:ext>
            </a:extLst>
          </p:cNvPr>
          <p:cNvSpPr>
            <a:spLocks noGrp="1"/>
          </p:cNvSpPr>
          <p:nvPr>
            <p:ph type="sldNum" sz="quarter" idx="12"/>
          </p:nvPr>
        </p:nvSpPr>
        <p:spPr/>
        <p:txBody>
          <a:bodyPr/>
          <a:lstStyle/>
          <a:p>
            <a:fld id="{78899037-0D6E-4A8E-8E5F-43BE54896041}" type="slidenum">
              <a:rPr lang="en-NL" smtClean="0"/>
              <a:t>‹#›</a:t>
            </a:fld>
            <a:endParaRPr lang="en-NL"/>
          </a:p>
        </p:txBody>
      </p:sp>
    </p:spTree>
    <p:extLst>
      <p:ext uri="{BB962C8B-B14F-4D97-AF65-F5344CB8AC3E}">
        <p14:creationId xmlns:p14="http://schemas.microsoft.com/office/powerpoint/2010/main" val="2228656740"/>
      </p:ext>
    </p:extLst>
  </p:cSld>
  <p:clrMapOvr>
    <a:masterClrMapping/>
  </p:clrMapOvr>
  <p:transition spd="slow" advTm="2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1A878-D0C7-2DA8-BF1F-01D16A70C5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Picture Placeholder 2">
            <a:extLst>
              <a:ext uri="{FF2B5EF4-FFF2-40B4-BE49-F238E27FC236}">
                <a16:creationId xmlns:a16="http://schemas.microsoft.com/office/drawing/2014/main" id="{656F70D3-F3CF-4793-F725-5F6E59C6BD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F9DE3ACA-E968-347B-FD9E-91422ACCB6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9CBD38-83B2-BE9B-312E-58F912A55838}"/>
              </a:ext>
            </a:extLst>
          </p:cNvPr>
          <p:cNvSpPr>
            <a:spLocks noGrp="1"/>
          </p:cNvSpPr>
          <p:nvPr>
            <p:ph type="dt" sz="half" idx="10"/>
          </p:nvPr>
        </p:nvSpPr>
        <p:spPr/>
        <p:txBody>
          <a:bodyPr/>
          <a:lstStyle/>
          <a:p>
            <a:fld id="{1477590C-5987-4F1B-984E-BE7ECE7B3AB1}" type="datetimeFigureOut">
              <a:rPr lang="en-NL" smtClean="0"/>
              <a:t>02/08/2024</a:t>
            </a:fld>
            <a:endParaRPr lang="en-NL"/>
          </a:p>
        </p:txBody>
      </p:sp>
      <p:sp>
        <p:nvSpPr>
          <p:cNvPr id="6" name="Footer Placeholder 5">
            <a:extLst>
              <a:ext uri="{FF2B5EF4-FFF2-40B4-BE49-F238E27FC236}">
                <a16:creationId xmlns:a16="http://schemas.microsoft.com/office/drawing/2014/main" id="{13D4FC1A-7FCF-F865-E5A3-4BA451293951}"/>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9459EEFA-3295-ECCD-3A7B-230BA0845CEF}"/>
              </a:ext>
            </a:extLst>
          </p:cNvPr>
          <p:cNvSpPr>
            <a:spLocks noGrp="1"/>
          </p:cNvSpPr>
          <p:nvPr>
            <p:ph type="sldNum" sz="quarter" idx="12"/>
          </p:nvPr>
        </p:nvSpPr>
        <p:spPr/>
        <p:txBody>
          <a:bodyPr/>
          <a:lstStyle/>
          <a:p>
            <a:fld id="{78899037-0D6E-4A8E-8E5F-43BE54896041}" type="slidenum">
              <a:rPr lang="en-NL" smtClean="0"/>
              <a:t>‹#›</a:t>
            </a:fld>
            <a:endParaRPr lang="en-NL"/>
          </a:p>
        </p:txBody>
      </p:sp>
    </p:spTree>
    <p:extLst>
      <p:ext uri="{BB962C8B-B14F-4D97-AF65-F5344CB8AC3E}">
        <p14:creationId xmlns:p14="http://schemas.microsoft.com/office/powerpoint/2010/main" val="1906718989"/>
      </p:ext>
    </p:extLst>
  </p:cSld>
  <p:clrMapOvr>
    <a:masterClrMapping/>
  </p:clrMapOvr>
  <p:transition spd="slow" advTm="2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34E8A9-567B-0CAF-0C94-AF1D24B3A3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335E0E8D-888B-4BFA-0B5E-4732F89711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ED207DDE-41F3-F869-DCA8-F84BCE807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477590C-5987-4F1B-984E-BE7ECE7B3AB1}" type="datetimeFigureOut">
              <a:rPr lang="en-NL" smtClean="0"/>
              <a:t>02/08/2024</a:t>
            </a:fld>
            <a:endParaRPr lang="en-NL"/>
          </a:p>
        </p:txBody>
      </p:sp>
      <p:sp>
        <p:nvSpPr>
          <p:cNvPr id="5" name="Footer Placeholder 4">
            <a:extLst>
              <a:ext uri="{FF2B5EF4-FFF2-40B4-BE49-F238E27FC236}">
                <a16:creationId xmlns:a16="http://schemas.microsoft.com/office/drawing/2014/main" id="{F0B0FD7C-DBA2-5BD1-337E-1AEC96EA0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NL"/>
          </a:p>
        </p:txBody>
      </p:sp>
      <p:sp>
        <p:nvSpPr>
          <p:cNvPr id="6" name="Slide Number Placeholder 5">
            <a:extLst>
              <a:ext uri="{FF2B5EF4-FFF2-40B4-BE49-F238E27FC236}">
                <a16:creationId xmlns:a16="http://schemas.microsoft.com/office/drawing/2014/main" id="{987E597B-F184-CB13-8CD9-608E929C59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899037-0D6E-4A8E-8E5F-43BE54896041}" type="slidenum">
              <a:rPr lang="en-NL" smtClean="0"/>
              <a:t>‹#›</a:t>
            </a:fld>
            <a:endParaRPr lang="en-NL"/>
          </a:p>
        </p:txBody>
      </p:sp>
    </p:spTree>
    <p:extLst>
      <p:ext uri="{BB962C8B-B14F-4D97-AF65-F5344CB8AC3E}">
        <p14:creationId xmlns:p14="http://schemas.microsoft.com/office/powerpoint/2010/main" val="3880713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Tm="2000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microsoft.com/office/2018/10/relationships/comments" Target="../comments/modernComment_100_BA6A2D0F.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18/10/relationships/comments" Target="../comments/modernComment_10A_F99FD7A7.xml"/><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29.png"/><Relationship Id="rId10" Type="http://schemas.openxmlformats.org/officeDocument/2006/relationships/image" Target="../media/image42.png"/><Relationship Id="rId4" Type="http://schemas.openxmlformats.org/officeDocument/2006/relationships/image" Target="../media/image2.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9.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1.png"/><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3" Type="http://schemas.openxmlformats.org/officeDocument/2006/relationships/image" Target="../media/image61.jpeg"/><Relationship Id="rId18" Type="http://schemas.openxmlformats.org/officeDocument/2006/relationships/image" Target="../media/image66.png"/><Relationship Id="rId26" Type="http://schemas.openxmlformats.org/officeDocument/2006/relationships/image" Target="../media/image74.png"/><Relationship Id="rId3" Type="http://schemas.openxmlformats.org/officeDocument/2006/relationships/image" Target="../media/image2.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33" Type="http://schemas.openxmlformats.org/officeDocument/2006/relationships/image" Target="../media/image81.png"/><Relationship Id="rId2" Type="http://schemas.openxmlformats.org/officeDocument/2006/relationships/notesSlide" Target="../notesSlides/notesSlide18.xml"/><Relationship Id="rId16" Type="http://schemas.openxmlformats.org/officeDocument/2006/relationships/image" Target="../media/image64.png"/><Relationship Id="rId20" Type="http://schemas.openxmlformats.org/officeDocument/2006/relationships/image" Target="../media/image68.jpeg"/><Relationship Id="rId29"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jpeg"/><Relationship Id="rId24" Type="http://schemas.openxmlformats.org/officeDocument/2006/relationships/image" Target="../media/image72.png"/><Relationship Id="rId32" Type="http://schemas.openxmlformats.org/officeDocument/2006/relationships/image" Target="../media/image80.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28" Type="http://schemas.openxmlformats.org/officeDocument/2006/relationships/image" Target="../media/image76.jpeg"/><Relationship Id="rId10" Type="http://schemas.openxmlformats.org/officeDocument/2006/relationships/image" Target="../media/image58.png"/><Relationship Id="rId19" Type="http://schemas.openxmlformats.org/officeDocument/2006/relationships/image" Target="../media/image67.png"/><Relationship Id="rId31" Type="http://schemas.openxmlformats.org/officeDocument/2006/relationships/image" Target="../media/image79.png"/><Relationship Id="rId4" Type="http://schemas.openxmlformats.org/officeDocument/2006/relationships/image" Target="../media/image29.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75.png"/><Relationship Id="rId30" Type="http://schemas.openxmlformats.org/officeDocument/2006/relationships/image" Target="../media/image78.jpeg"/><Relationship Id="rId8"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110_FD80CE6E.xm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2.xml.rels><?xml version="1.0" encoding="UTF-8" standalone="yes"?>
<Relationships xmlns="http://schemas.openxmlformats.org/package/2006/relationships"><Relationship Id="rId3" Type="http://schemas.microsoft.com/office/2018/10/relationships/comments" Target="../comments/modernComment_101_43659C08.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hyperlink" Target="https://social.edu.nl/@publinova" TargetMode="External"/><Relationship Id="rId3" Type="http://schemas.microsoft.com/office/2018/10/relationships/comments" Target="../comments/modernComment_103_591AB06D.xml"/><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www.linkedin.com/showcase/102848126/admin/feed/posts/" TargetMode="External"/><Relationship Id="rId5" Type="http://schemas.openxmlformats.org/officeDocument/2006/relationships/image" Target="../media/image9.sv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6.svg"/><Relationship Id="rId11" Type="http://schemas.openxmlformats.org/officeDocument/2006/relationships/image" Target="../media/image19.emf"/><Relationship Id="rId5" Type="http://schemas.openxmlformats.org/officeDocument/2006/relationships/image" Target="../media/image15.png"/><Relationship Id="rId10" Type="http://schemas.openxmlformats.org/officeDocument/2006/relationships/image" Target="../media/image9.svg"/><Relationship Id="rId4" Type="http://schemas.openxmlformats.org/officeDocument/2006/relationships/image" Target="../media/image14.svg"/><Relationship Id="rId9" Type="http://schemas.openxmlformats.org/officeDocument/2006/relationships/image" Target="../media/image8.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social.edu.nl/@publinova" TargetMode="External"/><Relationship Id="rId5" Type="http://schemas.openxmlformats.org/officeDocument/2006/relationships/image" Target="../media/image10.png"/><Relationship Id="rId4" Type="http://schemas.openxmlformats.org/officeDocument/2006/relationships/hyperlink" Target="https://www.linkedin.com/showcase/102848126/admin/feed/post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6DC71-ED89-5056-E772-403FD756920E}"/>
              </a:ext>
            </a:extLst>
          </p:cNvPr>
          <p:cNvSpPr>
            <a:spLocks noGrp="1"/>
          </p:cNvSpPr>
          <p:nvPr>
            <p:ph type="ctrTitle"/>
          </p:nvPr>
        </p:nvSpPr>
        <p:spPr>
          <a:xfrm>
            <a:off x="1524000" y="644013"/>
            <a:ext cx="9144000" cy="956187"/>
          </a:xfrm>
        </p:spPr>
        <p:txBody>
          <a:bodyPr>
            <a:normAutofit/>
          </a:bodyPr>
          <a:lstStyle/>
          <a:p>
            <a:r>
              <a:rPr lang="en-US"/>
              <a:t>Slide 1</a:t>
            </a:r>
            <a:endParaRPr lang="en-NL"/>
          </a:p>
        </p:txBody>
      </p:sp>
      <p:sp>
        <p:nvSpPr>
          <p:cNvPr id="3" name="Subtitle 2">
            <a:extLst>
              <a:ext uri="{FF2B5EF4-FFF2-40B4-BE49-F238E27FC236}">
                <a16:creationId xmlns:a16="http://schemas.microsoft.com/office/drawing/2014/main" id="{8E43B63D-7E7E-4919-E1B2-BB8F4CA79332}"/>
              </a:ext>
            </a:extLst>
          </p:cNvPr>
          <p:cNvSpPr>
            <a:spLocks noGrp="1"/>
          </p:cNvSpPr>
          <p:nvPr>
            <p:ph type="subTitle" idx="1"/>
          </p:nvPr>
        </p:nvSpPr>
        <p:spPr>
          <a:xfrm>
            <a:off x="1524000" y="1671484"/>
            <a:ext cx="9144000" cy="3586316"/>
          </a:xfrm>
        </p:spPr>
        <p:txBody>
          <a:bodyPr/>
          <a:lstStyle/>
          <a:p>
            <a:endParaRPr lang="en-NL"/>
          </a:p>
        </p:txBody>
      </p:sp>
      <p:pic>
        <p:nvPicPr>
          <p:cNvPr id="10" name="Picture 9" descr="A pink square with white text&#10;&#10;Description automatically generated">
            <a:extLst>
              <a:ext uri="{FF2B5EF4-FFF2-40B4-BE49-F238E27FC236}">
                <a16:creationId xmlns:a16="http://schemas.microsoft.com/office/drawing/2014/main" id="{309FD4CE-B25F-19C1-7DEE-8F17CB4866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6700" y="6278519"/>
            <a:ext cx="1084351" cy="536020"/>
          </a:xfrm>
          <a:prstGeom prst="rect">
            <a:avLst/>
          </a:prstGeom>
        </p:spPr>
      </p:pic>
      <p:pic>
        <p:nvPicPr>
          <p:cNvPr id="5" name="clip brein loop Publinova - hét platform voor praktijkgericht onderzoek_1">
            <a:hlinkClick r:id="" action="ppaction://media"/>
            <a:extLst>
              <a:ext uri="{FF2B5EF4-FFF2-40B4-BE49-F238E27FC236}">
                <a16:creationId xmlns:a16="http://schemas.microsoft.com/office/drawing/2014/main" id="{FB1D0FC2-BA4E-8862-E06D-0874F66B998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763" y="3175"/>
            <a:ext cx="12192000" cy="6858000"/>
          </a:xfrm>
          <a:prstGeom prst="rect">
            <a:avLst/>
          </a:prstGeom>
        </p:spPr>
      </p:pic>
    </p:spTree>
    <p:extLst>
      <p:ext uri="{BB962C8B-B14F-4D97-AF65-F5344CB8AC3E}">
        <p14:creationId xmlns:p14="http://schemas.microsoft.com/office/powerpoint/2010/main" val="3127520527"/>
      </p:ext>
    </p:extLst>
  </p:cSld>
  <p:clrMapOvr>
    <a:masterClrMapping/>
  </p:clrMapOvr>
  <p:transition spd="slow"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6950BFC3-D8DA-4A85-94F7-54DA5524770B}">
      <p188:commentRel xmlns:p188="http://schemas.microsoft.com/office/powerpoint/2018/8/main" r:id="rId5"/>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6DC71-ED89-5056-E772-403FD756920E}"/>
              </a:ext>
            </a:extLst>
          </p:cNvPr>
          <p:cNvSpPr>
            <a:spLocks noGrp="1"/>
          </p:cNvSpPr>
          <p:nvPr>
            <p:ph type="ctrTitle"/>
          </p:nvPr>
        </p:nvSpPr>
        <p:spPr>
          <a:xfrm>
            <a:off x="1524000" y="644013"/>
            <a:ext cx="9144000" cy="956187"/>
          </a:xfrm>
        </p:spPr>
        <p:txBody>
          <a:bodyPr>
            <a:normAutofit/>
          </a:bodyPr>
          <a:lstStyle/>
          <a:p>
            <a:r>
              <a:rPr lang="en-US"/>
              <a:t>Slide 10</a:t>
            </a:r>
            <a:endParaRPr lang="en-NL"/>
          </a:p>
        </p:txBody>
      </p:sp>
      <p:sp>
        <p:nvSpPr>
          <p:cNvPr id="3" name="Subtitle 2">
            <a:extLst>
              <a:ext uri="{FF2B5EF4-FFF2-40B4-BE49-F238E27FC236}">
                <a16:creationId xmlns:a16="http://schemas.microsoft.com/office/drawing/2014/main" id="{8E43B63D-7E7E-4919-E1B2-BB8F4CA79332}"/>
              </a:ext>
            </a:extLst>
          </p:cNvPr>
          <p:cNvSpPr>
            <a:spLocks noGrp="1"/>
          </p:cNvSpPr>
          <p:nvPr>
            <p:ph type="subTitle" idx="1"/>
          </p:nvPr>
        </p:nvSpPr>
        <p:spPr>
          <a:xfrm>
            <a:off x="1524000" y="1671484"/>
            <a:ext cx="9144000" cy="3586316"/>
          </a:xfrm>
        </p:spPr>
        <p:txBody>
          <a:bodyPr/>
          <a:lstStyle/>
          <a:p>
            <a:endParaRPr lang="en-NL"/>
          </a:p>
        </p:txBody>
      </p:sp>
      <p:pic>
        <p:nvPicPr>
          <p:cNvPr id="10" name="Picture 9" descr="A pink square with white text&#10;&#10;Description automatically generated">
            <a:extLst>
              <a:ext uri="{FF2B5EF4-FFF2-40B4-BE49-F238E27FC236}">
                <a16:creationId xmlns:a16="http://schemas.microsoft.com/office/drawing/2014/main" id="{309FD4CE-B25F-19C1-7DEE-8F17CB486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6700" y="6278519"/>
            <a:ext cx="1084351" cy="536020"/>
          </a:xfrm>
          <a:prstGeom prst="rect">
            <a:avLst/>
          </a:prstGeom>
        </p:spPr>
      </p:pic>
      <p:pic>
        <p:nvPicPr>
          <p:cNvPr id="5" name="Picture 4" descr="A screenshot of a phone&#10;&#10;Description automatically generated">
            <a:extLst>
              <a:ext uri="{FF2B5EF4-FFF2-40B4-BE49-F238E27FC236}">
                <a16:creationId xmlns:a16="http://schemas.microsoft.com/office/drawing/2014/main" id="{5B3AF7D6-47B8-BD44-CD0A-915DA8FD70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581"/>
            <a:ext cx="12203725" cy="6851419"/>
          </a:xfrm>
          <a:prstGeom prst="rect">
            <a:avLst/>
          </a:prstGeom>
        </p:spPr>
      </p:pic>
    </p:spTree>
    <p:extLst>
      <p:ext uri="{BB962C8B-B14F-4D97-AF65-F5344CB8AC3E}">
        <p14:creationId xmlns:p14="http://schemas.microsoft.com/office/powerpoint/2010/main" val="3606207004"/>
      </p:ext>
    </p:extLst>
  </p:cSld>
  <p:clrMapOvr>
    <a:masterClrMapping/>
  </p:clrMapOvr>
  <p:transition spd="slow" advTm="20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6DC71-ED89-5056-E772-403FD756920E}"/>
              </a:ext>
            </a:extLst>
          </p:cNvPr>
          <p:cNvSpPr>
            <a:spLocks noGrp="1"/>
          </p:cNvSpPr>
          <p:nvPr>
            <p:ph type="ctrTitle"/>
          </p:nvPr>
        </p:nvSpPr>
        <p:spPr>
          <a:xfrm>
            <a:off x="1524000" y="644013"/>
            <a:ext cx="9144000" cy="956187"/>
          </a:xfrm>
        </p:spPr>
        <p:txBody>
          <a:bodyPr>
            <a:normAutofit/>
          </a:bodyPr>
          <a:lstStyle/>
          <a:p>
            <a:r>
              <a:rPr lang="en-US"/>
              <a:t>Slide 14</a:t>
            </a:r>
            <a:endParaRPr lang="en-NL"/>
          </a:p>
        </p:txBody>
      </p:sp>
      <p:sp>
        <p:nvSpPr>
          <p:cNvPr id="3" name="Subtitle 2">
            <a:extLst>
              <a:ext uri="{FF2B5EF4-FFF2-40B4-BE49-F238E27FC236}">
                <a16:creationId xmlns:a16="http://schemas.microsoft.com/office/drawing/2014/main" id="{8E43B63D-7E7E-4919-E1B2-BB8F4CA79332}"/>
              </a:ext>
            </a:extLst>
          </p:cNvPr>
          <p:cNvSpPr>
            <a:spLocks noGrp="1"/>
          </p:cNvSpPr>
          <p:nvPr>
            <p:ph type="subTitle" idx="1"/>
          </p:nvPr>
        </p:nvSpPr>
        <p:spPr>
          <a:xfrm>
            <a:off x="1524000" y="1671484"/>
            <a:ext cx="9144000" cy="3586316"/>
          </a:xfrm>
        </p:spPr>
        <p:txBody>
          <a:bodyPr/>
          <a:lstStyle/>
          <a:p>
            <a:endParaRPr lang="en-NL"/>
          </a:p>
        </p:txBody>
      </p:sp>
      <p:pic>
        <p:nvPicPr>
          <p:cNvPr id="10" name="Picture 9" descr="A pink square with white text&#10;&#10;Description automatically generated">
            <a:extLst>
              <a:ext uri="{FF2B5EF4-FFF2-40B4-BE49-F238E27FC236}">
                <a16:creationId xmlns:a16="http://schemas.microsoft.com/office/drawing/2014/main" id="{309FD4CE-B25F-19C1-7DEE-8F17CB486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6700" y="6278519"/>
            <a:ext cx="1084351" cy="536020"/>
          </a:xfrm>
          <a:prstGeom prst="rect">
            <a:avLst/>
          </a:prstGeom>
        </p:spPr>
      </p:pic>
      <p:pic>
        <p:nvPicPr>
          <p:cNvPr id="4" name="Picture 3" descr="A yellow rectangular object with a white border&#10;&#10;Description automatically generated">
            <a:extLst>
              <a:ext uri="{FF2B5EF4-FFF2-40B4-BE49-F238E27FC236}">
                <a16:creationId xmlns:a16="http://schemas.microsoft.com/office/drawing/2014/main" id="{B99829C3-2501-0A96-61CD-B3B146743A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298"/>
            <a:ext cx="12205006" cy="6850701"/>
          </a:xfrm>
          <a:prstGeom prst="rect">
            <a:avLst/>
          </a:prstGeom>
        </p:spPr>
      </p:pic>
      <p:pic>
        <p:nvPicPr>
          <p:cNvPr id="5" name="Picture 4" descr="A red and yellow square with a black and white building and a flag&#10;&#10;Description automatically generated">
            <a:extLst>
              <a:ext uri="{FF2B5EF4-FFF2-40B4-BE49-F238E27FC236}">
                <a16:creationId xmlns:a16="http://schemas.microsoft.com/office/drawing/2014/main" id="{67521BFD-2E62-9743-ECCC-791F137C19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778000"/>
            <a:ext cx="3048000" cy="330200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285829E2-8F35-DBA8-8CAB-11C1F29BFA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550" y="828615"/>
            <a:ext cx="1416139" cy="1898769"/>
          </a:xfrm>
          <a:prstGeom prst="rect">
            <a:avLst/>
          </a:prstGeom>
          <a:effectLst>
            <a:outerShdw blurRad="50800" dist="50800" dir="5400000" algn="ctr" rotWithShape="0">
              <a:srgbClr val="000000">
                <a:alpha val="51000"/>
              </a:srgbClr>
            </a:outerShdw>
          </a:effectLst>
        </p:spPr>
      </p:pic>
      <p:pic>
        <p:nvPicPr>
          <p:cNvPr id="9" name="Picture 8" descr="A screenshot of a cell phone&#10;&#10;Description automatically generated">
            <a:extLst>
              <a:ext uri="{FF2B5EF4-FFF2-40B4-BE49-F238E27FC236}">
                <a16:creationId xmlns:a16="http://schemas.microsoft.com/office/drawing/2014/main" id="{7EDF2428-511B-3009-9730-AC6E89655A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7238" y="1778000"/>
            <a:ext cx="1788319" cy="2376477"/>
          </a:xfrm>
          <a:prstGeom prst="rect">
            <a:avLst/>
          </a:prstGeom>
          <a:effectLst>
            <a:outerShdw blurRad="50800" dist="50800" dir="5400000" algn="ctr" rotWithShape="0">
              <a:srgbClr val="000000">
                <a:alpha val="50000"/>
              </a:srgbClr>
            </a:outerShdw>
          </a:effectLst>
        </p:spPr>
      </p:pic>
      <p:pic>
        <p:nvPicPr>
          <p:cNvPr id="12" name="Picture 11" descr="A screenshot of a phone&#10;&#10;Description automatically generated">
            <a:extLst>
              <a:ext uri="{FF2B5EF4-FFF2-40B4-BE49-F238E27FC236}">
                <a16:creationId xmlns:a16="http://schemas.microsoft.com/office/drawing/2014/main" id="{52489CFD-8FAD-F75A-AE80-3E4C5C70CD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915" y="3955666"/>
            <a:ext cx="2163410" cy="2672448"/>
          </a:xfrm>
          <a:prstGeom prst="rect">
            <a:avLst/>
          </a:prstGeom>
          <a:effectLst>
            <a:outerShdw blurRad="50800" dist="50800" dir="5400000" algn="ctr" rotWithShape="0">
              <a:srgbClr val="000000">
                <a:alpha val="43000"/>
              </a:srgbClr>
            </a:outerShdw>
          </a:effectLst>
        </p:spPr>
      </p:pic>
      <p:pic>
        <p:nvPicPr>
          <p:cNvPr id="14" name="Picture 13" descr="A blue and white sign with white text&#10;&#10;Description automatically generated">
            <a:extLst>
              <a:ext uri="{FF2B5EF4-FFF2-40B4-BE49-F238E27FC236}">
                <a16:creationId xmlns:a16="http://schemas.microsoft.com/office/drawing/2014/main" id="{C4201806-56E3-13CE-F27C-5F8F639C3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6443" y="2966238"/>
            <a:ext cx="4341678" cy="1172114"/>
          </a:xfrm>
          <a:prstGeom prst="rect">
            <a:avLst/>
          </a:prstGeom>
          <a:effectLst>
            <a:outerShdw blurRad="50800" dist="50800" dir="5400000" algn="ctr" rotWithShape="0">
              <a:srgbClr val="000000">
                <a:alpha val="55000"/>
              </a:srgbClr>
            </a:outerShdw>
          </a:effectLst>
        </p:spPr>
      </p:pic>
    </p:spTree>
    <p:extLst>
      <p:ext uri="{BB962C8B-B14F-4D97-AF65-F5344CB8AC3E}">
        <p14:creationId xmlns:p14="http://schemas.microsoft.com/office/powerpoint/2010/main" val="3128886186"/>
      </p:ext>
    </p:extLst>
  </p:cSld>
  <p:clrMapOvr>
    <a:masterClrMapping/>
  </p:clrMapOvr>
  <p:transition spd="slow" advTm="20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6DC71-ED89-5056-E772-403FD756920E}"/>
              </a:ext>
            </a:extLst>
          </p:cNvPr>
          <p:cNvSpPr>
            <a:spLocks noGrp="1"/>
          </p:cNvSpPr>
          <p:nvPr>
            <p:ph type="ctrTitle"/>
          </p:nvPr>
        </p:nvSpPr>
        <p:spPr>
          <a:xfrm>
            <a:off x="1524000" y="644013"/>
            <a:ext cx="9144000" cy="956187"/>
          </a:xfrm>
        </p:spPr>
        <p:txBody>
          <a:bodyPr>
            <a:normAutofit/>
          </a:bodyPr>
          <a:lstStyle/>
          <a:p>
            <a:r>
              <a:rPr lang="en-US"/>
              <a:t>Slide 12</a:t>
            </a:r>
            <a:endParaRPr lang="en-NL"/>
          </a:p>
        </p:txBody>
      </p:sp>
      <p:sp>
        <p:nvSpPr>
          <p:cNvPr id="3" name="Subtitle 2">
            <a:extLst>
              <a:ext uri="{FF2B5EF4-FFF2-40B4-BE49-F238E27FC236}">
                <a16:creationId xmlns:a16="http://schemas.microsoft.com/office/drawing/2014/main" id="{8E43B63D-7E7E-4919-E1B2-BB8F4CA79332}"/>
              </a:ext>
            </a:extLst>
          </p:cNvPr>
          <p:cNvSpPr>
            <a:spLocks noGrp="1"/>
          </p:cNvSpPr>
          <p:nvPr>
            <p:ph type="subTitle" idx="1"/>
          </p:nvPr>
        </p:nvSpPr>
        <p:spPr>
          <a:xfrm>
            <a:off x="1524000" y="1671484"/>
            <a:ext cx="9144000" cy="3586316"/>
          </a:xfrm>
        </p:spPr>
        <p:txBody>
          <a:bodyPr/>
          <a:lstStyle/>
          <a:p>
            <a:endParaRPr lang="en-NL"/>
          </a:p>
        </p:txBody>
      </p:sp>
      <p:pic>
        <p:nvPicPr>
          <p:cNvPr id="10" name="Picture 9" descr="A pink square with white text&#10;&#10;Description automatically generated">
            <a:extLst>
              <a:ext uri="{FF2B5EF4-FFF2-40B4-BE49-F238E27FC236}">
                <a16:creationId xmlns:a16="http://schemas.microsoft.com/office/drawing/2014/main" id="{309FD4CE-B25F-19C1-7DEE-8F17CB486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6700" y="6278519"/>
            <a:ext cx="1084351" cy="536020"/>
          </a:xfrm>
          <a:prstGeom prst="rect">
            <a:avLst/>
          </a:prstGeom>
        </p:spPr>
      </p:pic>
      <p:pic>
        <p:nvPicPr>
          <p:cNvPr id="4" name="Picture 3" descr="A yellow rectangular object with a white border&#10;&#10;Description automatically generated">
            <a:extLst>
              <a:ext uri="{FF2B5EF4-FFF2-40B4-BE49-F238E27FC236}">
                <a16:creationId xmlns:a16="http://schemas.microsoft.com/office/drawing/2014/main" id="{FAAA3CA5-BDAC-C337-373E-DC39714DF5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298"/>
            <a:ext cx="12205006" cy="6850701"/>
          </a:xfrm>
          <a:prstGeom prst="rect">
            <a:avLst/>
          </a:prstGeom>
        </p:spPr>
      </p:pic>
      <p:pic>
        <p:nvPicPr>
          <p:cNvPr id="5" name="Picture 4" descr="A yellow and red square with a black and white sign with people and text&#10;&#10;Description automatically generated">
            <a:extLst>
              <a:ext uri="{FF2B5EF4-FFF2-40B4-BE49-F238E27FC236}">
                <a16:creationId xmlns:a16="http://schemas.microsoft.com/office/drawing/2014/main" id="{01BDC73B-A524-74D2-754A-1EA9E506D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0100" y="1809750"/>
            <a:ext cx="2971800" cy="3238500"/>
          </a:xfrm>
          <a:prstGeom prst="rect">
            <a:avLst/>
          </a:prstGeom>
        </p:spPr>
      </p:pic>
      <p:pic>
        <p:nvPicPr>
          <p:cNvPr id="7" name="Picture 6" descr="A screenshot of a website&#10;&#10;Description automatically generated">
            <a:extLst>
              <a:ext uri="{FF2B5EF4-FFF2-40B4-BE49-F238E27FC236}">
                <a16:creationId xmlns:a16="http://schemas.microsoft.com/office/drawing/2014/main" id="{3F3E44C8-AD3C-DCE5-26EF-8E37F77EE5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008" y="1483974"/>
            <a:ext cx="4372092" cy="4457700"/>
          </a:xfrm>
          <a:prstGeom prst="rect">
            <a:avLst/>
          </a:prstGeom>
          <a:effectLst>
            <a:outerShdw blurRad="50800" dist="50800" dir="5400000" algn="ctr" rotWithShape="0">
              <a:srgbClr val="000000">
                <a:alpha val="60838"/>
              </a:srgbClr>
            </a:outerShdw>
          </a:effectLst>
        </p:spPr>
      </p:pic>
      <p:pic>
        <p:nvPicPr>
          <p:cNvPr id="9" name="Picture 8" descr="A screenshot of a computer&#10;&#10;Description automatically generated">
            <a:extLst>
              <a:ext uri="{FF2B5EF4-FFF2-40B4-BE49-F238E27FC236}">
                <a16:creationId xmlns:a16="http://schemas.microsoft.com/office/drawing/2014/main" id="{7612B0E5-733F-B527-4E71-3D6781840F4E}"/>
              </a:ext>
            </a:extLst>
          </p:cNvPr>
          <p:cNvPicPr>
            <a:picLocks noChangeAspect="1"/>
          </p:cNvPicPr>
          <p:nvPr/>
        </p:nvPicPr>
        <p:blipFill rotWithShape="1">
          <a:blip r:embed="rId7">
            <a:extLst>
              <a:ext uri="{28A0092B-C50C-407E-A947-70E740481C1C}">
                <a14:useLocalDpi xmlns:a14="http://schemas.microsoft.com/office/drawing/2010/main" val="0"/>
              </a:ext>
            </a:extLst>
          </a:blip>
          <a:srcRect l="65529"/>
          <a:stretch/>
        </p:blipFill>
        <p:spPr>
          <a:xfrm>
            <a:off x="8192269" y="1483974"/>
            <a:ext cx="2679187" cy="3890051"/>
          </a:xfrm>
          <a:prstGeom prst="rect">
            <a:avLst/>
          </a:prstGeom>
          <a:effectLst>
            <a:outerShdw blurRad="50800" dist="50800" dir="5400000" algn="ctr" rotWithShape="0">
              <a:srgbClr val="000000">
                <a:alpha val="54979"/>
              </a:srgbClr>
            </a:outerShdw>
          </a:effectLst>
        </p:spPr>
      </p:pic>
    </p:spTree>
    <p:extLst>
      <p:ext uri="{BB962C8B-B14F-4D97-AF65-F5344CB8AC3E}">
        <p14:creationId xmlns:p14="http://schemas.microsoft.com/office/powerpoint/2010/main" val="3695984335"/>
      </p:ext>
    </p:extLst>
  </p:cSld>
  <p:clrMapOvr>
    <a:masterClrMapping/>
  </p:clrMapOvr>
  <p:transition spd="slow" advTm="20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6DC71-ED89-5056-E772-403FD756920E}"/>
              </a:ext>
            </a:extLst>
          </p:cNvPr>
          <p:cNvSpPr>
            <a:spLocks noGrp="1"/>
          </p:cNvSpPr>
          <p:nvPr>
            <p:ph type="ctrTitle"/>
          </p:nvPr>
        </p:nvSpPr>
        <p:spPr>
          <a:xfrm>
            <a:off x="1524000" y="644013"/>
            <a:ext cx="9144000" cy="956187"/>
          </a:xfrm>
        </p:spPr>
        <p:txBody>
          <a:bodyPr>
            <a:normAutofit/>
          </a:bodyPr>
          <a:lstStyle/>
          <a:p>
            <a:r>
              <a:rPr lang="en-US"/>
              <a:t>Slide 11</a:t>
            </a:r>
            <a:endParaRPr lang="en-NL"/>
          </a:p>
        </p:txBody>
      </p:sp>
      <p:sp>
        <p:nvSpPr>
          <p:cNvPr id="3" name="Subtitle 2">
            <a:extLst>
              <a:ext uri="{FF2B5EF4-FFF2-40B4-BE49-F238E27FC236}">
                <a16:creationId xmlns:a16="http://schemas.microsoft.com/office/drawing/2014/main" id="{8E43B63D-7E7E-4919-E1B2-BB8F4CA79332}"/>
              </a:ext>
            </a:extLst>
          </p:cNvPr>
          <p:cNvSpPr>
            <a:spLocks noGrp="1"/>
          </p:cNvSpPr>
          <p:nvPr>
            <p:ph type="subTitle" idx="1"/>
          </p:nvPr>
        </p:nvSpPr>
        <p:spPr>
          <a:xfrm>
            <a:off x="1524000" y="1671484"/>
            <a:ext cx="9144000" cy="3586316"/>
          </a:xfrm>
        </p:spPr>
        <p:txBody>
          <a:bodyPr/>
          <a:lstStyle/>
          <a:p>
            <a:endParaRPr lang="en-NL"/>
          </a:p>
        </p:txBody>
      </p:sp>
      <p:pic>
        <p:nvPicPr>
          <p:cNvPr id="10" name="Picture 9" descr="A pink square with white text&#10;&#10;Description automatically generated">
            <a:extLst>
              <a:ext uri="{FF2B5EF4-FFF2-40B4-BE49-F238E27FC236}">
                <a16:creationId xmlns:a16="http://schemas.microsoft.com/office/drawing/2014/main" id="{309FD4CE-B25F-19C1-7DEE-8F17CB486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6700" y="6278519"/>
            <a:ext cx="1084351" cy="536020"/>
          </a:xfrm>
          <a:prstGeom prst="rect">
            <a:avLst/>
          </a:prstGeom>
        </p:spPr>
      </p:pic>
      <p:pic>
        <p:nvPicPr>
          <p:cNvPr id="5" name="Picture 4" descr="A yellow rectangular object with a white border&#10;&#10;Description automatically generated">
            <a:extLst>
              <a:ext uri="{FF2B5EF4-FFF2-40B4-BE49-F238E27FC236}">
                <a16:creationId xmlns:a16="http://schemas.microsoft.com/office/drawing/2014/main" id="{116582BC-A235-E8CB-1FD8-67459F2711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7298"/>
            <a:ext cx="12205006" cy="6850701"/>
          </a:xfrm>
          <a:prstGeom prst="rect">
            <a:avLst/>
          </a:prstGeom>
        </p:spPr>
      </p:pic>
      <p:pic>
        <p:nvPicPr>
          <p:cNvPr id="15" name="Picture 14" descr="A yellow and red square with a black and white sign&#10;&#10;Description automatically generated">
            <a:extLst>
              <a:ext uri="{FF2B5EF4-FFF2-40B4-BE49-F238E27FC236}">
                <a16:creationId xmlns:a16="http://schemas.microsoft.com/office/drawing/2014/main" id="{D208A853-74DC-3DFE-A687-5B99C5B0FA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2800" y="1972392"/>
            <a:ext cx="2946400" cy="2984500"/>
          </a:xfrm>
          <a:prstGeom prst="rect">
            <a:avLst/>
          </a:prstGeom>
        </p:spPr>
      </p:pic>
      <p:pic>
        <p:nvPicPr>
          <p:cNvPr id="2056" name="Picture 8" descr="Free Video SVG, PNG Icon, Symbol. Download Image.">
            <a:extLst>
              <a:ext uri="{FF2B5EF4-FFF2-40B4-BE49-F238E27FC236}">
                <a16:creationId xmlns:a16="http://schemas.microsoft.com/office/drawing/2014/main" id="{ADBE74F7-3206-FA50-F323-B7785968F6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1764" y="180463"/>
            <a:ext cx="1641475" cy="16414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fbeelding foto - Gebruikersinterface en Gebaren iconen">
            <a:extLst>
              <a:ext uri="{FF2B5EF4-FFF2-40B4-BE49-F238E27FC236}">
                <a16:creationId xmlns:a16="http://schemas.microsoft.com/office/drawing/2014/main" id="{CEEBE670-7881-26FC-7943-B6BAB03FA9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16034" y="1674302"/>
            <a:ext cx="1923280" cy="192328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resentation - Free education icons">
            <a:extLst>
              <a:ext uri="{FF2B5EF4-FFF2-40B4-BE49-F238E27FC236}">
                <a16:creationId xmlns:a16="http://schemas.microsoft.com/office/drawing/2014/main" id="{8409EE73-07C8-055A-1BDC-3DD54B9E77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8772" y="1951882"/>
            <a:ext cx="1368120" cy="136812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27A54DF7-D1C9-7F3F-9468-2735345D27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8273" y="4097668"/>
            <a:ext cx="1718447" cy="171844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ode - Free web icons">
            <a:extLst>
              <a:ext uri="{FF2B5EF4-FFF2-40B4-BE49-F238E27FC236}">
                <a16:creationId xmlns:a16="http://schemas.microsoft.com/office/drawing/2014/main" id="{1C160FAB-D52E-6A26-4920-3CF5B43BCC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37897" y="4269161"/>
            <a:ext cx="1718447" cy="171844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Document icons for free download | Freepik">
            <a:extLst>
              <a:ext uri="{FF2B5EF4-FFF2-40B4-BE49-F238E27FC236}">
                <a16:creationId xmlns:a16="http://schemas.microsoft.com/office/drawing/2014/main" id="{F20EFC94-38C6-1A55-DB69-A671E8BD5E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86162" y="5056502"/>
            <a:ext cx="1625600" cy="162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002215"/>
      </p:ext>
    </p:extLst>
  </p:cSld>
  <p:clrMapOvr>
    <a:masterClrMapping/>
  </p:clrMapOvr>
  <p:transition spd="slow" advTm="20000"/>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6DC71-ED89-5056-E772-403FD756920E}"/>
              </a:ext>
            </a:extLst>
          </p:cNvPr>
          <p:cNvSpPr>
            <a:spLocks noGrp="1"/>
          </p:cNvSpPr>
          <p:nvPr>
            <p:ph type="ctrTitle"/>
          </p:nvPr>
        </p:nvSpPr>
        <p:spPr>
          <a:xfrm>
            <a:off x="1524000" y="644013"/>
            <a:ext cx="9144000" cy="956187"/>
          </a:xfrm>
        </p:spPr>
        <p:txBody>
          <a:bodyPr>
            <a:normAutofit/>
          </a:bodyPr>
          <a:lstStyle/>
          <a:p>
            <a:r>
              <a:rPr lang="en-US"/>
              <a:t>Slide 13</a:t>
            </a:r>
            <a:endParaRPr lang="en-NL"/>
          </a:p>
        </p:txBody>
      </p:sp>
      <p:sp>
        <p:nvSpPr>
          <p:cNvPr id="3" name="Subtitle 2">
            <a:extLst>
              <a:ext uri="{FF2B5EF4-FFF2-40B4-BE49-F238E27FC236}">
                <a16:creationId xmlns:a16="http://schemas.microsoft.com/office/drawing/2014/main" id="{8E43B63D-7E7E-4919-E1B2-BB8F4CA79332}"/>
              </a:ext>
            </a:extLst>
          </p:cNvPr>
          <p:cNvSpPr>
            <a:spLocks noGrp="1"/>
          </p:cNvSpPr>
          <p:nvPr>
            <p:ph type="subTitle" idx="1"/>
          </p:nvPr>
        </p:nvSpPr>
        <p:spPr>
          <a:xfrm>
            <a:off x="1524000" y="1671484"/>
            <a:ext cx="9144000" cy="3586316"/>
          </a:xfrm>
        </p:spPr>
        <p:txBody>
          <a:bodyPr/>
          <a:lstStyle/>
          <a:p>
            <a:endParaRPr lang="en-NL"/>
          </a:p>
        </p:txBody>
      </p:sp>
      <p:pic>
        <p:nvPicPr>
          <p:cNvPr id="10" name="Picture 9" descr="A pink square with white text&#10;&#10;Description automatically generated">
            <a:extLst>
              <a:ext uri="{FF2B5EF4-FFF2-40B4-BE49-F238E27FC236}">
                <a16:creationId xmlns:a16="http://schemas.microsoft.com/office/drawing/2014/main" id="{309FD4CE-B25F-19C1-7DEE-8F17CB486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6700" y="6278519"/>
            <a:ext cx="1084351" cy="536020"/>
          </a:xfrm>
          <a:prstGeom prst="rect">
            <a:avLst/>
          </a:prstGeom>
        </p:spPr>
      </p:pic>
      <p:pic>
        <p:nvPicPr>
          <p:cNvPr id="4" name="Picture 3" descr="A yellow rectangular object with a white border&#10;&#10;Description automatically generated">
            <a:extLst>
              <a:ext uri="{FF2B5EF4-FFF2-40B4-BE49-F238E27FC236}">
                <a16:creationId xmlns:a16="http://schemas.microsoft.com/office/drawing/2014/main" id="{B519B5CC-0212-CBC9-BAAD-270C54304C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9" y="-27743"/>
            <a:ext cx="12205006" cy="6850701"/>
          </a:xfrm>
          <a:prstGeom prst="rect">
            <a:avLst/>
          </a:prstGeom>
        </p:spPr>
      </p:pic>
      <p:pic>
        <p:nvPicPr>
          <p:cNvPr id="5" name="Picture 4" descr="A red and yellow square with a black line drawing on it&#10;&#10;Description automatically generated">
            <a:extLst>
              <a:ext uri="{FF2B5EF4-FFF2-40B4-BE49-F238E27FC236}">
                <a16:creationId xmlns:a16="http://schemas.microsoft.com/office/drawing/2014/main" id="{5B918A89-8B76-601E-1583-B13B002976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1850" y="1879600"/>
            <a:ext cx="2908300" cy="309880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86E3E616-5218-9FC1-3F81-3ED8E0471589}"/>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433387" y="1162418"/>
            <a:ext cx="4186238" cy="3025001"/>
          </a:xfrm>
          <a:prstGeom prst="rect">
            <a:avLst/>
          </a:prstGeom>
          <a:effectLst>
            <a:outerShdw blurRad="50800" dist="50800" dir="5400000" algn="ctr" rotWithShape="0">
              <a:srgbClr val="000000">
                <a:alpha val="62000"/>
              </a:srgbClr>
            </a:outerShdw>
          </a:effectLst>
        </p:spPr>
      </p:pic>
      <p:pic>
        <p:nvPicPr>
          <p:cNvPr id="9" name="Picture 8" descr="A screenshot of a screenshot&#10;&#10;Description automatically generated">
            <a:extLst>
              <a:ext uri="{FF2B5EF4-FFF2-40B4-BE49-F238E27FC236}">
                <a16:creationId xmlns:a16="http://schemas.microsoft.com/office/drawing/2014/main" id="{00F60789-A92D-E6D0-3A7A-59658A9623B9}"/>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433387" y="4187419"/>
            <a:ext cx="4186238" cy="1820919"/>
          </a:xfrm>
          <a:prstGeom prst="rect">
            <a:avLst/>
          </a:prstGeom>
          <a:effectLst>
            <a:outerShdw blurRad="50800" dist="50800" dir="5400000" algn="ctr" rotWithShape="0">
              <a:srgbClr val="000000">
                <a:alpha val="62000"/>
              </a:srgbClr>
            </a:outerShdw>
          </a:effectLst>
        </p:spPr>
      </p:pic>
      <p:pic>
        <p:nvPicPr>
          <p:cNvPr id="8" name="Picture 7" descr="A blue rectangle with white text&#10;&#10;Description automatically generated">
            <a:extLst>
              <a:ext uri="{FF2B5EF4-FFF2-40B4-BE49-F238E27FC236}">
                <a16:creationId xmlns:a16="http://schemas.microsoft.com/office/drawing/2014/main" id="{00584A27-D145-4717-F028-7C6D550DCA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5913" y="3111857"/>
            <a:ext cx="3822700" cy="571500"/>
          </a:xfrm>
          <a:prstGeom prst="rect">
            <a:avLst/>
          </a:prstGeom>
        </p:spPr>
      </p:pic>
      <p:pic>
        <p:nvPicPr>
          <p:cNvPr id="12" name="Picture 11" descr="A blue rectangle with white text&#10;&#10;Description automatically generated">
            <a:extLst>
              <a:ext uri="{FF2B5EF4-FFF2-40B4-BE49-F238E27FC236}">
                <a16:creationId xmlns:a16="http://schemas.microsoft.com/office/drawing/2014/main" id="{62794565-2078-EE4C-2158-D4FB769271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35913" y="2295604"/>
            <a:ext cx="3822700" cy="495300"/>
          </a:xfrm>
          <a:prstGeom prst="rect">
            <a:avLst/>
          </a:prstGeom>
        </p:spPr>
      </p:pic>
    </p:spTree>
    <p:extLst>
      <p:ext uri="{BB962C8B-B14F-4D97-AF65-F5344CB8AC3E}">
        <p14:creationId xmlns:p14="http://schemas.microsoft.com/office/powerpoint/2010/main" val="2787695876"/>
      </p:ext>
    </p:extLst>
  </p:cSld>
  <p:clrMapOvr>
    <a:masterClrMapping/>
  </p:clrMapOvr>
  <p:transition spd="slow" advTm="20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6DC71-ED89-5056-E772-403FD756920E}"/>
              </a:ext>
            </a:extLst>
          </p:cNvPr>
          <p:cNvSpPr>
            <a:spLocks noGrp="1"/>
          </p:cNvSpPr>
          <p:nvPr>
            <p:ph type="ctrTitle"/>
          </p:nvPr>
        </p:nvSpPr>
        <p:spPr>
          <a:xfrm>
            <a:off x="1524000" y="644013"/>
            <a:ext cx="9144000" cy="956187"/>
          </a:xfrm>
        </p:spPr>
        <p:txBody>
          <a:bodyPr>
            <a:normAutofit/>
          </a:bodyPr>
          <a:lstStyle/>
          <a:p>
            <a:r>
              <a:rPr lang="en-US"/>
              <a:t>Slide 13</a:t>
            </a:r>
            <a:endParaRPr lang="en-NL"/>
          </a:p>
        </p:txBody>
      </p:sp>
      <p:sp>
        <p:nvSpPr>
          <p:cNvPr id="3" name="Subtitle 2">
            <a:extLst>
              <a:ext uri="{FF2B5EF4-FFF2-40B4-BE49-F238E27FC236}">
                <a16:creationId xmlns:a16="http://schemas.microsoft.com/office/drawing/2014/main" id="{8E43B63D-7E7E-4919-E1B2-BB8F4CA79332}"/>
              </a:ext>
            </a:extLst>
          </p:cNvPr>
          <p:cNvSpPr>
            <a:spLocks noGrp="1"/>
          </p:cNvSpPr>
          <p:nvPr>
            <p:ph type="subTitle" idx="1"/>
          </p:nvPr>
        </p:nvSpPr>
        <p:spPr>
          <a:xfrm>
            <a:off x="1524000" y="1671484"/>
            <a:ext cx="9144000" cy="3586316"/>
          </a:xfrm>
        </p:spPr>
        <p:txBody>
          <a:bodyPr/>
          <a:lstStyle/>
          <a:p>
            <a:endParaRPr lang="en-NL"/>
          </a:p>
        </p:txBody>
      </p:sp>
      <p:pic>
        <p:nvPicPr>
          <p:cNvPr id="5" name="Picture 2">
            <a:extLst>
              <a:ext uri="{FF2B5EF4-FFF2-40B4-BE49-F238E27FC236}">
                <a16:creationId xmlns:a16="http://schemas.microsoft.com/office/drawing/2014/main" id="{1E4913F5-67F9-287F-E135-0DC587862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12192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033440"/>
      </p:ext>
    </p:extLst>
  </p:cSld>
  <p:clrMapOvr>
    <a:masterClrMapping/>
  </p:clrMapOvr>
  <p:transition spd="slow" advTm="20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6DC71-ED89-5056-E772-403FD756920E}"/>
              </a:ext>
            </a:extLst>
          </p:cNvPr>
          <p:cNvSpPr>
            <a:spLocks noGrp="1"/>
          </p:cNvSpPr>
          <p:nvPr>
            <p:ph type="ctrTitle"/>
          </p:nvPr>
        </p:nvSpPr>
        <p:spPr>
          <a:xfrm>
            <a:off x="1524000" y="644013"/>
            <a:ext cx="9144000" cy="956187"/>
          </a:xfrm>
        </p:spPr>
        <p:txBody>
          <a:bodyPr>
            <a:normAutofit/>
          </a:bodyPr>
          <a:lstStyle/>
          <a:p>
            <a:r>
              <a:rPr lang="en-US"/>
              <a:t>Slide 15</a:t>
            </a:r>
            <a:endParaRPr lang="en-NL"/>
          </a:p>
        </p:txBody>
      </p:sp>
      <p:sp>
        <p:nvSpPr>
          <p:cNvPr id="3" name="Subtitle 2">
            <a:extLst>
              <a:ext uri="{FF2B5EF4-FFF2-40B4-BE49-F238E27FC236}">
                <a16:creationId xmlns:a16="http://schemas.microsoft.com/office/drawing/2014/main" id="{8E43B63D-7E7E-4919-E1B2-BB8F4CA79332}"/>
              </a:ext>
            </a:extLst>
          </p:cNvPr>
          <p:cNvSpPr>
            <a:spLocks noGrp="1"/>
          </p:cNvSpPr>
          <p:nvPr>
            <p:ph type="subTitle" idx="1"/>
          </p:nvPr>
        </p:nvSpPr>
        <p:spPr>
          <a:xfrm>
            <a:off x="1524000" y="1671484"/>
            <a:ext cx="9144000" cy="3586316"/>
          </a:xfrm>
        </p:spPr>
        <p:txBody>
          <a:bodyPr/>
          <a:lstStyle/>
          <a:p>
            <a:endParaRPr lang="en-NL"/>
          </a:p>
        </p:txBody>
      </p:sp>
      <p:pic>
        <p:nvPicPr>
          <p:cNvPr id="10" name="Picture 9" descr="A pink square with white text&#10;&#10;Description automatically generated">
            <a:extLst>
              <a:ext uri="{FF2B5EF4-FFF2-40B4-BE49-F238E27FC236}">
                <a16:creationId xmlns:a16="http://schemas.microsoft.com/office/drawing/2014/main" id="{309FD4CE-B25F-19C1-7DEE-8F17CB4866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6700" y="6278519"/>
            <a:ext cx="1084351" cy="536020"/>
          </a:xfrm>
          <a:prstGeom prst="rect">
            <a:avLst/>
          </a:prstGeom>
        </p:spPr>
      </p:pic>
      <p:pic>
        <p:nvPicPr>
          <p:cNvPr id="5" name="clip lamp loop Publinova - hét platform voor praktijkgericht onderzoek_1">
            <a:hlinkClick r:id="" action="ppaction://media"/>
            <a:extLst>
              <a:ext uri="{FF2B5EF4-FFF2-40B4-BE49-F238E27FC236}">
                <a16:creationId xmlns:a16="http://schemas.microsoft.com/office/drawing/2014/main" id="{AF0BC73F-BEDD-D8BA-7B19-90CC0401A0A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75" y="3175"/>
            <a:ext cx="12192000" cy="6858000"/>
          </a:xfrm>
          <a:prstGeom prst="rect">
            <a:avLst/>
          </a:prstGeom>
        </p:spPr>
      </p:pic>
    </p:spTree>
    <p:extLst>
      <p:ext uri="{BB962C8B-B14F-4D97-AF65-F5344CB8AC3E}">
        <p14:creationId xmlns:p14="http://schemas.microsoft.com/office/powerpoint/2010/main" val="2994419453"/>
      </p:ext>
    </p:extLst>
  </p:cSld>
  <p:clrMapOvr>
    <a:masterClrMapping/>
  </p:clrMapOvr>
  <p:transition spd="slow"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6DC71-ED89-5056-E772-403FD756920E}"/>
              </a:ext>
            </a:extLst>
          </p:cNvPr>
          <p:cNvSpPr>
            <a:spLocks noGrp="1"/>
          </p:cNvSpPr>
          <p:nvPr>
            <p:ph type="ctrTitle"/>
          </p:nvPr>
        </p:nvSpPr>
        <p:spPr>
          <a:xfrm>
            <a:off x="1524000" y="644013"/>
            <a:ext cx="9144000" cy="956187"/>
          </a:xfrm>
        </p:spPr>
        <p:txBody>
          <a:bodyPr>
            <a:normAutofit/>
          </a:bodyPr>
          <a:lstStyle/>
          <a:p>
            <a:r>
              <a:rPr lang="en-US"/>
              <a:t>Slide 13</a:t>
            </a:r>
            <a:endParaRPr lang="en-NL"/>
          </a:p>
        </p:txBody>
      </p:sp>
      <p:sp>
        <p:nvSpPr>
          <p:cNvPr id="3" name="Subtitle 2">
            <a:extLst>
              <a:ext uri="{FF2B5EF4-FFF2-40B4-BE49-F238E27FC236}">
                <a16:creationId xmlns:a16="http://schemas.microsoft.com/office/drawing/2014/main" id="{8E43B63D-7E7E-4919-E1B2-BB8F4CA79332}"/>
              </a:ext>
            </a:extLst>
          </p:cNvPr>
          <p:cNvSpPr>
            <a:spLocks noGrp="1"/>
          </p:cNvSpPr>
          <p:nvPr>
            <p:ph type="subTitle" idx="1"/>
          </p:nvPr>
        </p:nvSpPr>
        <p:spPr>
          <a:xfrm>
            <a:off x="1524000" y="1671484"/>
            <a:ext cx="9144000" cy="3586316"/>
          </a:xfrm>
        </p:spPr>
        <p:txBody>
          <a:bodyPr/>
          <a:lstStyle/>
          <a:p>
            <a:endParaRPr lang="en-NL"/>
          </a:p>
        </p:txBody>
      </p:sp>
      <p:pic>
        <p:nvPicPr>
          <p:cNvPr id="10" name="Picture 9" descr="A pink square with white text&#10;&#10;Description automatically generated">
            <a:extLst>
              <a:ext uri="{FF2B5EF4-FFF2-40B4-BE49-F238E27FC236}">
                <a16:creationId xmlns:a16="http://schemas.microsoft.com/office/drawing/2014/main" id="{309FD4CE-B25F-19C1-7DEE-8F17CB486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6700" y="6278519"/>
            <a:ext cx="1084351" cy="536020"/>
          </a:xfrm>
          <a:prstGeom prst="rect">
            <a:avLst/>
          </a:prstGeom>
        </p:spPr>
      </p:pic>
      <p:pic>
        <p:nvPicPr>
          <p:cNvPr id="4" name="Picture 3" descr="A yellow rectangular object with a white border&#10;&#10;Description automatically generated">
            <a:extLst>
              <a:ext uri="{FF2B5EF4-FFF2-40B4-BE49-F238E27FC236}">
                <a16:creationId xmlns:a16="http://schemas.microsoft.com/office/drawing/2014/main" id="{B519B5CC-0212-CBC9-BAAD-270C54304C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9" y="-27743"/>
            <a:ext cx="12205006" cy="6850701"/>
          </a:xfrm>
          <a:prstGeom prst="rect">
            <a:avLst/>
          </a:prstGeom>
        </p:spPr>
      </p:pic>
      <p:pic>
        <p:nvPicPr>
          <p:cNvPr id="5" name="Afbeelding 4" descr="Afbeelding met tekst, schermopname, Website, Webpagina&#10;&#10;Automatisch gegenereerde beschrijving">
            <a:extLst>
              <a:ext uri="{FF2B5EF4-FFF2-40B4-BE49-F238E27FC236}">
                <a16:creationId xmlns:a16="http://schemas.microsoft.com/office/drawing/2014/main" id="{22165B90-6DCF-3B9A-B85C-188012666241}"/>
              </a:ext>
            </a:extLst>
          </p:cNvPr>
          <p:cNvPicPr>
            <a:picLocks noChangeAspect="1"/>
          </p:cNvPicPr>
          <p:nvPr/>
        </p:nvPicPr>
        <p:blipFill>
          <a:blip r:embed="rId5"/>
          <a:stretch>
            <a:fillRect/>
          </a:stretch>
        </p:blipFill>
        <p:spPr>
          <a:xfrm>
            <a:off x="717612" y="432081"/>
            <a:ext cx="10113144" cy="5187449"/>
          </a:xfrm>
          <a:prstGeom prst="rect">
            <a:avLst/>
          </a:prstGeom>
        </p:spPr>
      </p:pic>
    </p:spTree>
    <p:extLst>
      <p:ext uri="{BB962C8B-B14F-4D97-AF65-F5344CB8AC3E}">
        <p14:creationId xmlns:p14="http://schemas.microsoft.com/office/powerpoint/2010/main" val="1162629730"/>
      </p:ext>
    </p:extLst>
  </p:cSld>
  <p:clrMapOvr>
    <a:masterClrMapping/>
  </p:clrMapOvr>
  <p:transition spd="slow" advTm="20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6DC71-ED89-5056-E772-403FD756920E}"/>
              </a:ext>
            </a:extLst>
          </p:cNvPr>
          <p:cNvSpPr>
            <a:spLocks noGrp="1"/>
          </p:cNvSpPr>
          <p:nvPr>
            <p:ph type="ctrTitle"/>
          </p:nvPr>
        </p:nvSpPr>
        <p:spPr>
          <a:xfrm>
            <a:off x="1524000" y="644013"/>
            <a:ext cx="9144000" cy="956187"/>
          </a:xfrm>
        </p:spPr>
        <p:txBody>
          <a:bodyPr>
            <a:normAutofit/>
          </a:bodyPr>
          <a:lstStyle/>
          <a:p>
            <a:r>
              <a:rPr lang="en-US"/>
              <a:t>Slide 16</a:t>
            </a:r>
            <a:endParaRPr lang="en-NL"/>
          </a:p>
        </p:txBody>
      </p:sp>
      <p:sp>
        <p:nvSpPr>
          <p:cNvPr id="3" name="Subtitle 2">
            <a:extLst>
              <a:ext uri="{FF2B5EF4-FFF2-40B4-BE49-F238E27FC236}">
                <a16:creationId xmlns:a16="http://schemas.microsoft.com/office/drawing/2014/main" id="{8E43B63D-7E7E-4919-E1B2-BB8F4CA79332}"/>
              </a:ext>
            </a:extLst>
          </p:cNvPr>
          <p:cNvSpPr>
            <a:spLocks noGrp="1"/>
          </p:cNvSpPr>
          <p:nvPr>
            <p:ph type="subTitle" idx="1"/>
          </p:nvPr>
        </p:nvSpPr>
        <p:spPr>
          <a:xfrm>
            <a:off x="1524000" y="1671484"/>
            <a:ext cx="9144000" cy="3586316"/>
          </a:xfrm>
        </p:spPr>
        <p:txBody>
          <a:bodyPr/>
          <a:lstStyle/>
          <a:p>
            <a:endParaRPr lang="en-NL"/>
          </a:p>
        </p:txBody>
      </p:sp>
      <p:pic>
        <p:nvPicPr>
          <p:cNvPr id="10" name="Picture 9" descr="A pink square with white text&#10;&#10;Description automatically generated">
            <a:extLst>
              <a:ext uri="{FF2B5EF4-FFF2-40B4-BE49-F238E27FC236}">
                <a16:creationId xmlns:a16="http://schemas.microsoft.com/office/drawing/2014/main" id="{309FD4CE-B25F-19C1-7DEE-8F17CB486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6700" y="6278519"/>
            <a:ext cx="1084351" cy="536020"/>
          </a:xfrm>
          <a:prstGeom prst="rect">
            <a:avLst/>
          </a:prstGeom>
        </p:spPr>
      </p:pic>
      <p:pic>
        <p:nvPicPr>
          <p:cNvPr id="4" name="Picture 3" descr="A yellow rectangular object with a white border&#10;&#10;Description automatically generated">
            <a:extLst>
              <a:ext uri="{FF2B5EF4-FFF2-40B4-BE49-F238E27FC236}">
                <a16:creationId xmlns:a16="http://schemas.microsoft.com/office/drawing/2014/main" id="{4056BEE3-189B-0455-91B8-0FB24E531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298"/>
            <a:ext cx="12205006" cy="6850701"/>
          </a:xfrm>
          <a:prstGeom prst="rect">
            <a:avLst/>
          </a:prstGeom>
        </p:spPr>
      </p:pic>
      <p:sp>
        <p:nvSpPr>
          <p:cNvPr id="5" name="Rectangle 4">
            <a:extLst>
              <a:ext uri="{FF2B5EF4-FFF2-40B4-BE49-F238E27FC236}">
                <a16:creationId xmlns:a16="http://schemas.microsoft.com/office/drawing/2014/main" id="{3AC4F079-BF2D-1D1D-62F9-4BE6DC2AFBC7}"/>
              </a:ext>
            </a:extLst>
          </p:cNvPr>
          <p:cNvSpPr/>
          <p:nvPr/>
        </p:nvSpPr>
        <p:spPr>
          <a:xfrm>
            <a:off x="5444138" y="6048722"/>
            <a:ext cx="1359269" cy="543739"/>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nl-NL" sz="1600">
              <a:solidFill>
                <a:srgbClr val="FFFFFF"/>
              </a:solidFill>
              <a:latin typeface="Poppins Medium"/>
              <a:ea typeface="Poppins Medium"/>
              <a:cs typeface="Poppins Medium"/>
              <a:sym typeface="Poppins Medium"/>
            </a:endParaRPr>
          </a:p>
          <a:p>
            <a:pPr algn="ctr" defTabSz="412750" hangingPunct="0"/>
            <a:endParaRPr lang="nl-NL" sz="1600">
              <a:solidFill>
                <a:srgbClr val="FFFFFF"/>
              </a:solidFill>
              <a:latin typeface="Poppins Medium"/>
              <a:ea typeface="Poppins Medium"/>
              <a:cs typeface="Poppins Medium"/>
              <a:sym typeface="Poppins Medium"/>
            </a:endParaRPr>
          </a:p>
        </p:txBody>
      </p:sp>
      <p:sp>
        <p:nvSpPr>
          <p:cNvPr id="6" name="Tekstvak 2">
            <a:extLst>
              <a:ext uri="{FF2B5EF4-FFF2-40B4-BE49-F238E27FC236}">
                <a16:creationId xmlns:a16="http://schemas.microsoft.com/office/drawing/2014/main" id="{D03178F3-01C1-402C-EECE-D62F71D78EF4}"/>
              </a:ext>
            </a:extLst>
          </p:cNvPr>
          <p:cNvSpPr txBox="1"/>
          <p:nvPr/>
        </p:nvSpPr>
        <p:spPr>
          <a:xfrm>
            <a:off x="663613" y="1481940"/>
            <a:ext cx="2880360" cy="18902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nl-NL" sz="9950" b="1">
                <a:solidFill>
                  <a:schemeClr val="accent5"/>
                </a:solidFill>
                <a:latin typeface="Poppins Regular"/>
                <a:ea typeface="Poppins Regular"/>
                <a:cs typeface="Poppins Regular"/>
                <a:sym typeface="Poppins Regular"/>
              </a:rPr>
              <a:t>9</a:t>
            </a:r>
            <a:r>
              <a:rPr lang="nl-NL" sz="9950" b="1">
                <a:solidFill>
                  <a:schemeClr val="bg2">
                    <a:lumMod val="10000"/>
                  </a:schemeClr>
                </a:solidFill>
                <a:latin typeface="Poppins Regular"/>
                <a:ea typeface="Poppins Regular"/>
                <a:cs typeface="Poppins Regular"/>
                <a:sym typeface="Poppins Regular"/>
              </a:rPr>
              <a:t> </a:t>
            </a:r>
          </a:p>
          <a:p>
            <a:pPr algn="ctr" defTabSz="1219169" hangingPunct="0"/>
            <a:r>
              <a:rPr lang="nl-NL" sz="2000" err="1">
                <a:solidFill>
                  <a:schemeClr val="bg2">
                    <a:lumMod val="10000"/>
                  </a:schemeClr>
                </a:solidFill>
                <a:latin typeface="Poppins Regular"/>
                <a:ea typeface="Poppins Regular"/>
                <a:cs typeface="Poppins Regular"/>
                <a:sym typeface="Poppins Regular"/>
              </a:rPr>
              <a:t>Already</a:t>
            </a:r>
            <a:r>
              <a:rPr lang="nl-NL" sz="2000">
                <a:solidFill>
                  <a:schemeClr val="bg2">
                    <a:lumMod val="10000"/>
                  </a:schemeClr>
                </a:solidFill>
                <a:latin typeface="Poppins Regular"/>
                <a:ea typeface="Poppins Regular"/>
                <a:cs typeface="Poppins Regular"/>
                <a:sym typeface="Poppins Regular"/>
              </a:rPr>
              <a:t> </a:t>
            </a:r>
            <a:r>
              <a:rPr lang="nl-NL" sz="2000" err="1">
                <a:solidFill>
                  <a:schemeClr val="bg2">
                    <a:lumMod val="10000"/>
                  </a:schemeClr>
                </a:solidFill>
                <a:latin typeface="Poppins Regular"/>
                <a:ea typeface="Poppins Regular"/>
                <a:cs typeface="Poppins Regular"/>
                <a:sym typeface="Poppins Regular"/>
              </a:rPr>
              <a:t>connected</a:t>
            </a:r>
            <a:endParaRPr lang="nl-NL" sz="2000" err="1">
              <a:solidFill>
                <a:schemeClr val="bg2">
                  <a:lumMod val="10000"/>
                </a:schemeClr>
              </a:solidFill>
              <a:latin typeface="Poppins Regular"/>
              <a:ea typeface="Poppins Regular"/>
              <a:cs typeface="Poppins Regular"/>
            </a:endParaRPr>
          </a:p>
        </p:txBody>
      </p:sp>
      <p:sp>
        <p:nvSpPr>
          <p:cNvPr id="7" name="Tekstvak 3">
            <a:extLst>
              <a:ext uri="{FF2B5EF4-FFF2-40B4-BE49-F238E27FC236}">
                <a16:creationId xmlns:a16="http://schemas.microsoft.com/office/drawing/2014/main" id="{2EF46237-BB59-7A0E-8661-B48F1748DF23}"/>
              </a:ext>
            </a:extLst>
          </p:cNvPr>
          <p:cNvSpPr txBox="1"/>
          <p:nvPr/>
        </p:nvSpPr>
        <p:spPr>
          <a:xfrm>
            <a:off x="4655820" y="1480362"/>
            <a:ext cx="2880360" cy="18902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nl-NL" sz="9950" b="1">
                <a:solidFill>
                  <a:srgbClr val="0C1294"/>
                </a:solidFill>
                <a:latin typeface="Poppins Regular"/>
                <a:cs typeface="Poppins Regular"/>
              </a:rPr>
              <a:t>4</a:t>
            </a:r>
            <a:r>
              <a:rPr lang="nl-NL" sz="9950" b="1">
                <a:solidFill>
                  <a:schemeClr val="accent2"/>
                </a:solidFill>
                <a:latin typeface="Poppins Regular"/>
                <a:cs typeface="Poppins Regular"/>
                <a:sym typeface="Poppins Regular"/>
              </a:rPr>
              <a:t> </a:t>
            </a:r>
            <a:endParaRPr lang="nl-NL" sz="9950" b="1">
              <a:solidFill>
                <a:schemeClr val="accent2"/>
              </a:solidFill>
              <a:latin typeface="Poppins Regular"/>
              <a:ea typeface="Poppins Regular"/>
              <a:cs typeface="Poppins Regular"/>
              <a:sym typeface="Poppins Regular"/>
            </a:endParaRPr>
          </a:p>
          <a:p>
            <a:pPr algn="ctr" defTabSz="1219169" hangingPunct="0"/>
            <a:r>
              <a:rPr lang="nl-NL" sz="2000">
                <a:solidFill>
                  <a:schemeClr val="bg2">
                    <a:lumMod val="10000"/>
                  </a:schemeClr>
                </a:solidFill>
                <a:latin typeface="Poppins Regular"/>
                <a:ea typeface="Poppins Regular"/>
                <a:cs typeface="Poppins Regular"/>
                <a:sym typeface="Poppins Regular"/>
              </a:rPr>
              <a:t>In </a:t>
            </a:r>
            <a:r>
              <a:rPr lang="nl-NL" sz="2000" err="1">
                <a:solidFill>
                  <a:schemeClr val="bg2">
                    <a:lumMod val="10000"/>
                  </a:schemeClr>
                </a:solidFill>
                <a:latin typeface="Poppins Regular"/>
                <a:ea typeface="Poppins Regular"/>
                <a:cs typeface="Poppins Regular"/>
                <a:sym typeface="Poppins Regular"/>
              </a:rPr>
              <a:t>preparation</a:t>
            </a:r>
            <a:endParaRPr lang="nl-NL" sz="2000" err="1">
              <a:solidFill>
                <a:schemeClr val="bg2">
                  <a:lumMod val="10000"/>
                </a:schemeClr>
              </a:solidFill>
              <a:latin typeface="Poppins Regular"/>
              <a:ea typeface="Poppins Regular"/>
              <a:cs typeface="Poppins Regular"/>
            </a:endParaRPr>
          </a:p>
        </p:txBody>
      </p:sp>
      <p:sp>
        <p:nvSpPr>
          <p:cNvPr id="8" name="Tekstvak 4">
            <a:extLst>
              <a:ext uri="{FF2B5EF4-FFF2-40B4-BE49-F238E27FC236}">
                <a16:creationId xmlns:a16="http://schemas.microsoft.com/office/drawing/2014/main" id="{5B50B195-FBD1-D294-5DB4-EF0C246C5C0B}"/>
              </a:ext>
            </a:extLst>
          </p:cNvPr>
          <p:cNvSpPr txBox="1"/>
          <p:nvPr/>
        </p:nvSpPr>
        <p:spPr>
          <a:xfrm>
            <a:off x="8720244" y="1465151"/>
            <a:ext cx="2880360" cy="18902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nl-NL" sz="9950" b="1">
                <a:solidFill>
                  <a:srgbClr val="0098A1"/>
                </a:solidFill>
                <a:latin typeface="Poppins Regular"/>
                <a:cs typeface="Poppins Regular"/>
              </a:rPr>
              <a:t>12</a:t>
            </a:r>
            <a:r>
              <a:rPr lang="nl-NL" sz="9950" b="1">
                <a:solidFill>
                  <a:srgbClr val="0098A1"/>
                </a:solidFill>
                <a:latin typeface="Poppins Regular"/>
                <a:cs typeface="Poppins Regular"/>
                <a:sym typeface="Poppins Regular"/>
              </a:rPr>
              <a:t> </a:t>
            </a:r>
            <a:endParaRPr lang="nl-NL" sz="9950" b="1">
              <a:solidFill>
                <a:srgbClr val="0098A1"/>
              </a:solidFill>
              <a:latin typeface="Poppins Regular"/>
              <a:ea typeface="Poppins Regular"/>
              <a:cs typeface="Poppins Regular"/>
              <a:sym typeface="Poppins Regular"/>
            </a:endParaRPr>
          </a:p>
          <a:p>
            <a:pPr algn="ctr" defTabSz="1219169" hangingPunct="0"/>
            <a:r>
              <a:rPr lang="nl-NL" sz="2000">
                <a:solidFill>
                  <a:schemeClr val="bg2">
                    <a:lumMod val="10000"/>
                  </a:schemeClr>
                </a:solidFill>
                <a:latin typeface="Poppins Regular"/>
                <a:cs typeface="Poppins Regular"/>
              </a:rPr>
              <a:t>Are </a:t>
            </a:r>
            <a:r>
              <a:rPr lang="nl-NL" sz="2000" err="1">
                <a:solidFill>
                  <a:schemeClr val="bg2">
                    <a:lumMod val="10000"/>
                  </a:schemeClr>
                </a:solidFill>
                <a:latin typeface="Poppins Regular"/>
                <a:cs typeface="Poppins Regular"/>
              </a:rPr>
              <a:t>interested</a:t>
            </a:r>
            <a:endParaRPr lang="nl-NL" sz="2000">
              <a:solidFill>
                <a:schemeClr val="bg2">
                  <a:lumMod val="10000"/>
                </a:schemeClr>
              </a:solidFill>
              <a:latin typeface="Poppins Regular"/>
              <a:ea typeface="Poppins Regular"/>
              <a:cs typeface="Poppins Regular"/>
            </a:endParaRPr>
          </a:p>
        </p:txBody>
      </p:sp>
      <p:sp>
        <p:nvSpPr>
          <p:cNvPr id="9" name="Titel 1">
            <a:extLst>
              <a:ext uri="{FF2B5EF4-FFF2-40B4-BE49-F238E27FC236}">
                <a16:creationId xmlns:a16="http://schemas.microsoft.com/office/drawing/2014/main" id="{6A0C3F32-E3AC-6B55-9B0D-774134A4F1A1}"/>
              </a:ext>
            </a:extLst>
          </p:cNvPr>
          <p:cNvSpPr txBox="1">
            <a:spLocks/>
          </p:cNvSpPr>
          <p:nvPr/>
        </p:nvSpPr>
        <p:spPr>
          <a:xfrm>
            <a:off x="610446" y="836823"/>
            <a:ext cx="10985501" cy="716582"/>
          </a:xfrm>
          <a:prstGeom prst="rect">
            <a:avLst/>
          </a:prstGeom>
        </p:spPr>
        <p:txBody>
          <a:bodyPr lIns="91440" tIns="45720" rIns="91440" bIns="45720" anchor="t"/>
          <a:lstStyle>
            <a:lvl1pPr marL="0" marR="0" indent="0" algn="l" defTabSz="2438338" rtl="0" latinLnBrk="0">
              <a:lnSpc>
                <a:spcPct val="80000"/>
              </a:lnSpc>
              <a:spcBef>
                <a:spcPts val="0"/>
              </a:spcBef>
              <a:spcAft>
                <a:spcPts val="0"/>
              </a:spcAft>
              <a:buClrTx/>
              <a:buSzTx/>
              <a:buFontTx/>
              <a:buNone/>
              <a:tabLst/>
              <a:defRPr sz="8500" b="0" i="0" u="none" strike="noStrike" cap="none" spc="-170" baseline="0">
                <a:solidFill>
                  <a:srgbClr val="0D1294"/>
                </a:solidFill>
                <a:uFillTx/>
                <a:latin typeface="+mn-lt"/>
                <a:ea typeface="+mn-ea"/>
                <a:cs typeface="+mn-cs"/>
                <a:sym typeface="Poppins Bold"/>
              </a:defRPr>
            </a:lvl1pPr>
            <a:lvl2pPr marL="0" marR="0" indent="457200" algn="l" defTabSz="2438338" rtl="0" latinLnBrk="0">
              <a:lnSpc>
                <a:spcPct val="80000"/>
              </a:lnSpc>
              <a:spcBef>
                <a:spcPts val="0"/>
              </a:spcBef>
              <a:spcAft>
                <a:spcPts val="0"/>
              </a:spcAft>
              <a:buClrTx/>
              <a:buSzTx/>
              <a:buFontTx/>
              <a:buNone/>
              <a:tabLst/>
              <a:defRPr sz="8500" b="0" i="0" u="none" strike="noStrike" cap="none" spc="-170" baseline="0">
                <a:solidFill>
                  <a:srgbClr val="0D1294"/>
                </a:solidFill>
                <a:uFillTx/>
                <a:latin typeface="+mn-lt"/>
                <a:ea typeface="+mn-ea"/>
                <a:cs typeface="+mn-cs"/>
                <a:sym typeface="Poppins Bold"/>
              </a:defRPr>
            </a:lvl2pPr>
            <a:lvl3pPr marL="0" marR="0" indent="914400" algn="l" defTabSz="2438338" rtl="0" latinLnBrk="0">
              <a:lnSpc>
                <a:spcPct val="80000"/>
              </a:lnSpc>
              <a:spcBef>
                <a:spcPts val="0"/>
              </a:spcBef>
              <a:spcAft>
                <a:spcPts val="0"/>
              </a:spcAft>
              <a:buClrTx/>
              <a:buSzTx/>
              <a:buFontTx/>
              <a:buNone/>
              <a:tabLst/>
              <a:defRPr sz="8500" b="0" i="0" u="none" strike="noStrike" cap="none" spc="-170" baseline="0">
                <a:solidFill>
                  <a:srgbClr val="0D1294"/>
                </a:solidFill>
                <a:uFillTx/>
                <a:latin typeface="+mn-lt"/>
                <a:ea typeface="+mn-ea"/>
                <a:cs typeface="+mn-cs"/>
                <a:sym typeface="Poppins Bold"/>
              </a:defRPr>
            </a:lvl3pPr>
            <a:lvl4pPr marL="0" marR="0" indent="1371600" algn="l" defTabSz="2438338" rtl="0" latinLnBrk="0">
              <a:lnSpc>
                <a:spcPct val="80000"/>
              </a:lnSpc>
              <a:spcBef>
                <a:spcPts val="0"/>
              </a:spcBef>
              <a:spcAft>
                <a:spcPts val="0"/>
              </a:spcAft>
              <a:buClrTx/>
              <a:buSzTx/>
              <a:buFontTx/>
              <a:buNone/>
              <a:tabLst/>
              <a:defRPr sz="8500" b="0" i="0" u="none" strike="noStrike" cap="none" spc="-170" baseline="0">
                <a:solidFill>
                  <a:srgbClr val="0D1294"/>
                </a:solidFill>
                <a:uFillTx/>
                <a:latin typeface="+mn-lt"/>
                <a:ea typeface="+mn-ea"/>
                <a:cs typeface="+mn-cs"/>
                <a:sym typeface="Poppins Bold"/>
              </a:defRPr>
            </a:lvl4pPr>
            <a:lvl5pPr marL="0" marR="0" indent="1828800" algn="l" defTabSz="2438338" rtl="0" latinLnBrk="0">
              <a:lnSpc>
                <a:spcPct val="80000"/>
              </a:lnSpc>
              <a:spcBef>
                <a:spcPts val="0"/>
              </a:spcBef>
              <a:spcAft>
                <a:spcPts val="0"/>
              </a:spcAft>
              <a:buClrTx/>
              <a:buSzTx/>
              <a:buFontTx/>
              <a:buNone/>
              <a:tabLst/>
              <a:defRPr sz="8500" b="0" i="0" u="none" strike="noStrike" cap="none" spc="-170" baseline="0">
                <a:solidFill>
                  <a:srgbClr val="0D1294"/>
                </a:solidFill>
                <a:uFillTx/>
                <a:latin typeface="+mn-lt"/>
                <a:ea typeface="+mn-ea"/>
                <a:cs typeface="+mn-cs"/>
                <a:sym typeface="Poppins Bold"/>
              </a:defRPr>
            </a:lvl5pPr>
            <a:lvl6pPr marL="0" marR="0" indent="2286000" algn="l" defTabSz="2438338" rtl="0" latinLnBrk="0">
              <a:lnSpc>
                <a:spcPct val="80000"/>
              </a:lnSpc>
              <a:spcBef>
                <a:spcPts val="0"/>
              </a:spcBef>
              <a:spcAft>
                <a:spcPts val="0"/>
              </a:spcAft>
              <a:buClrTx/>
              <a:buSzTx/>
              <a:buFontTx/>
              <a:buNone/>
              <a:tabLst/>
              <a:defRPr sz="8500" b="0" i="0" u="none" strike="noStrike" cap="none" spc="-170" baseline="0">
                <a:solidFill>
                  <a:srgbClr val="0D1294"/>
                </a:solidFill>
                <a:uFillTx/>
                <a:latin typeface="+mn-lt"/>
                <a:ea typeface="+mn-ea"/>
                <a:cs typeface="+mn-cs"/>
                <a:sym typeface="Poppins Bold"/>
              </a:defRPr>
            </a:lvl6pPr>
            <a:lvl7pPr marL="0" marR="0" indent="2743200" algn="l" defTabSz="2438338" rtl="0" latinLnBrk="0">
              <a:lnSpc>
                <a:spcPct val="80000"/>
              </a:lnSpc>
              <a:spcBef>
                <a:spcPts val="0"/>
              </a:spcBef>
              <a:spcAft>
                <a:spcPts val="0"/>
              </a:spcAft>
              <a:buClrTx/>
              <a:buSzTx/>
              <a:buFontTx/>
              <a:buNone/>
              <a:tabLst/>
              <a:defRPr sz="8500" b="0" i="0" u="none" strike="noStrike" cap="none" spc="-170" baseline="0">
                <a:solidFill>
                  <a:srgbClr val="0D1294"/>
                </a:solidFill>
                <a:uFillTx/>
                <a:latin typeface="+mn-lt"/>
                <a:ea typeface="+mn-ea"/>
                <a:cs typeface="+mn-cs"/>
                <a:sym typeface="Poppins Bold"/>
              </a:defRPr>
            </a:lvl7pPr>
            <a:lvl8pPr marL="0" marR="0" indent="3200400" algn="l" defTabSz="2438338" rtl="0" latinLnBrk="0">
              <a:lnSpc>
                <a:spcPct val="80000"/>
              </a:lnSpc>
              <a:spcBef>
                <a:spcPts val="0"/>
              </a:spcBef>
              <a:spcAft>
                <a:spcPts val="0"/>
              </a:spcAft>
              <a:buClrTx/>
              <a:buSzTx/>
              <a:buFontTx/>
              <a:buNone/>
              <a:tabLst/>
              <a:defRPr sz="8500" b="0" i="0" u="none" strike="noStrike" cap="none" spc="-170" baseline="0">
                <a:solidFill>
                  <a:srgbClr val="0D1294"/>
                </a:solidFill>
                <a:uFillTx/>
                <a:latin typeface="+mn-lt"/>
                <a:ea typeface="+mn-ea"/>
                <a:cs typeface="+mn-cs"/>
                <a:sym typeface="Poppins Bold"/>
              </a:defRPr>
            </a:lvl8pPr>
            <a:lvl9pPr marL="0" marR="0" indent="3657600" algn="l" defTabSz="2438338" rtl="0" latinLnBrk="0">
              <a:lnSpc>
                <a:spcPct val="80000"/>
              </a:lnSpc>
              <a:spcBef>
                <a:spcPts val="0"/>
              </a:spcBef>
              <a:spcAft>
                <a:spcPts val="0"/>
              </a:spcAft>
              <a:buClrTx/>
              <a:buSzTx/>
              <a:buFontTx/>
              <a:buNone/>
              <a:tabLst/>
              <a:defRPr sz="8500" b="0" i="0" u="none" strike="noStrike" cap="none" spc="-170" baseline="0">
                <a:solidFill>
                  <a:srgbClr val="0D1294"/>
                </a:solidFill>
                <a:uFillTx/>
                <a:latin typeface="+mn-lt"/>
                <a:ea typeface="+mn-ea"/>
                <a:cs typeface="+mn-cs"/>
                <a:sym typeface="Poppins Bold"/>
              </a:defRPr>
            </a:lvl9pPr>
          </a:lstStyle>
          <a:p>
            <a:r>
              <a:rPr lang="nl-NL" sz="4250">
                <a:solidFill>
                  <a:srgbClr val="002060"/>
                </a:solidFill>
              </a:rPr>
              <a:t>The </a:t>
            </a:r>
            <a:r>
              <a:rPr lang="nl-NL" sz="4250" err="1">
                <a:solidFill>
                  <a:srgbClr val="002060"/>
                </a:solidFill>
              </a:rPr>
              <a:t>numbers</a:t>
            </a:r>
          </a:p>
        </p:txBody>
      </p:sp>
      <p:pic>
        <p:nvPicPr>
          <p:cNvPr id="11" name="Picture 1" descr="page9image970042848">
            <a:extLst>
              <a:ext uri="{FF2B5EF4-FFF2-40B4-BE49-F238E27FC236}">
                <a16:creationId xmlns:a16="http://schemas.microsoft.com/office/drawing/2014/main" id="{D94CEEC7-FBA3-F6C1-D383-BAF3D6F20D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144" y="5682344"/>
            <a:ext cx="825500" cy="63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age9image970043152">
            <a:extLst>
              <a:ext uri="{FF2B5EF4-FFF2-40B4-BE49-F238E27FC236}">
                <a16:creationId xmlns:a16="http://schemas.microsoft.com/office/drawing/2014/main" id="{A5BBDFB8-1D19-1560-0643-AF649A7979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144" y="5682344"/>
            <a:ext cx="584200" cy="63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page9image970043456">
            <a:extLst>
              <a:ext uri="{FF2B5EF4-FFF2-40B4-BE49-F238E27FC236}">
                <a16:creationId xmlns:a16="http://schemas.microsoft.com/office/drawing/2014/main" id="{AE6DE018-A2F7-3638-73F5-4B312E8509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144" y="5682344"/>
            <a:ext cx="1803400" cy="4381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page9image970043824">
            <a:extLst>
              <a:ext uri="{FF2B5EF4-FFF2-40B4-BE49-F238E27FC236}">
                <a16:creationId xmlns:a16="http://schemas.microsoft.com/office/drawing/2014/main" id="{E80D862A-A515-545C-8161-499E059550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144" y="5682344"/>
            <a:ext cx="825500" cy="63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page9image970044128">
            <a:extLst>
              <a:ext uri="{FF2B5EF4-FFF2-40B4-BE49-F238E27FC236}">
                <a16:creationId xmlns:a16="http://schemas.microsoft.com/office/drawing/2014/main" id="{780B909B-1EF6-7D5A-6739-7BF7CC329F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144" y="5682344"/>
            <a:ext cx="584200" cy="63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page9image970044432">
            <a:extLst>
              <a:ext uri="{FF2B5EF4-FFF2-40B4-BE49-F238E27FC236}">
                <a16:creationId xmlns:a16="http://schemas.microsoft.com/office/drawing/2014/main" id="{37E7FA54-481B-CA73-856D-6789CDD37F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144" y="5682344"/>
            <a:ext cx="3492500" cy="63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page9image970042848">
            <a:extLst>
              <a:ext uri="{FF2B5EF4-FFF2-40B4-BE49-F238E27FC236}">
                <a16:creationId xmlns:a16="http://schemas.microsoft.com/office/drawing/2014/main" id="{FE94999F-18AA-91A7-CAF7-98AF73670D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
            <a:ext cx="825500" cy="63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page9image970043152">
            <a:extLst>
              <a:ext uri="{FF2B5EF4-FFF2-40B4-BE49-F238E27FC236}">
                <a16:creationId xmlns:a16="http://schemas.microsoft.com/office/drawing/2014/main" id="{5C0EEA43-0814-3D64-AD16-64F3B37BAA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200"/>
            <a:ext cx="584200" cy="63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page9image970043456">
            <a:extLst>
              <a:ext uri="{FF2B5EF4-FFF2-40B4-BE49-F238E27FC236}">
                <a16:creationId xmlns:a16="http://schemas.microsoft.com/office/drawing/2014/main" id="{7FCEC434-C945-F2C3-C12F-D51AA3F3D8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7200"/>
            <a:ext cx="1803400" cy="4381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page9image970043824">
            <a:extLst>
              <a:ext uri="{FF2B5EF4-FFF2-40B4-BE49-F238E27FC236}">
                <a16:creationId xmlns:a16="http://schemas.microsoft.com/office/drawing/2014/main" id="{CF8CF2F9-7EC4-E48C-6683-6FBE92CEEF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
            <a:ext cx="825500" cy="63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page9image970044128">
            <a:extLst>
              <a:ext uri="{FF2B5EF4-FFF2-40B4-BE49-F238E27FC236}">
                <a16:creationId xmlns:a16="http://schemas.microsoft.com/office/drawing/2014/main" id="{15C4FA26-595F-C502-3BA9-3B6440A498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200"/>
            <a:ext cx="584200" cy="63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page9image970044432">
            <a:extLst>
              <a:ext uri="{FF2B5EF4-FFF2-40B4-BE49-F238E27FC236}">
                <a16:creationId xmlns:a16="http://schemas.microsoft.com/office/drawing/2014/main" id="{DE07C29D-09B5-3CE4-48D6-1BFDA8E8B5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57200"/>
            <a:ext cx="3492500" cy="63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ArtEZ University of the Arts">
            <a:extLst>
              <a:ext uri="{FF2B5EF4-FFF2-40B4-BE49-F238E27FC236}">
                <a16:creationId xmlns:a16="http://schemas.microsoft.com/office/drawing/2014/main" id="{A7BD6BE9-9950-06A7-069A-9B82C33C9B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40" y="3760045"/>
            <a:ext cx="3010730" cy="5620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Codarts Rotterdam">
            <a:extLst>
              <a:ext uri="{FF2B5EF4-FFF2-40B4-BE49-F238E27FC236}">
                <a16:creationId xmlns:a16="http://schemas.microsoft.com/office/drawing/2014/main" id="{9225B545-3058-C847-4A1C-D5C50699A1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4430" y="4341705"/>
            <a:ext cx="1059027" cy="56207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8" descr="Huisstijl downloads | Fontys">
            <a:extLst>
              <a:ext uri="{FF2B5EF4-FFF2-40B4-BE49-F238E27FC236}">
                <a16:creationId xmlns:a16="http://schemas.microsoft.com/office/drawing/2014/main" id="{69365DCF-B122-4DB0-AA3A-967C8EA7ADD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66017" y="4263591"/>
            <a:ext cx="863526" cy="8645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0" descr="De Haagse Hogeschool | The Hague">
            <a:extLst>
              <a:ext uri="{FF2B5EF4-FFF2-40B4-BE49-F238E27FC236}">
                <a16:creationId xmlns:a16="http://schemas.microsoft.com/office/drawing/2014/main" id="{5D1A04E2-6265-3B51-7225-0B94F9E3BC8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38170" y="3760045"/>
            <a:ext cx="714375" cy="714375"/>
          </a:xfrm>
          <a:prstGeom prst="rect">
            <a:avLst/>
          </a:prstGeom>
          <a:noFill/>
          <a:extLst>
            <a:ext uri="{909E8E84-426E-40DD-AFC4-6F175D3DCCD1}">
              <a14:hiddenFill xmlns:a14="http://schemas.microsoft.com/office/drawing/2010/main">
                <a:solidFill>
                  <a:srgbClr val="FFFFFF"/>
                </a:solidFill>
              </a14:hiddenFill>
            </a:ext>
          </a:extLst>
        </p:spPr>
      </p:pic>
      <p:sp>
        <p:nvSpPr>
          <p:cNvPr id="27" name="AutoShape 22" descr="HvA-logo (1) - Opleidingschool ROSA">
            <a:extLst>
              <a:ext uri="{FF2B5EF4-FFF2-40B4-BE49-F238E27FC236}">
                <a16:creationId xmlns:a16="http://schemas.microsoft.com/office/drawing/2014/main" id="{CC51CAFD-BB20-E2AB-589D-05036431C7AC}"/>
              </a:ext>
            </a:extLst>
          </p:cNvPr>
          <p:cNvSpPr>
            <a:spLocks noChangeAspect="1" noChangeArrowheads="1"/>
          </p:cNvSpPr>
          <p:nvPr/>
        </p:nvSpPr>
        <p:spPr bwMode="auto">
          <a:xfrm>
            <a:off x="5057775" y="2936875"/>
            <a:ext cx="2076450" cy="984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nl-NL" sz="900"/>
          </a:p>
        </p:txBody>
      </p:sp>
      <p:sp>
        <p:nvSpPr>
          <p:cNvPr id="28" name="AutoShape 24" descr="HvA-logo (1) - Opleidingschool ROSA">
            <a:extLst>
              <a:ext uri="{FF2B5EF4-FFF2-40B4-BE49-F238E27FC236}">
                <a16:creationId xmlns:a16="http://schemas.microsoft.com/office/drawing/2014/main" id="{4AFBF5A2-62EB-8415-05C8-01B4847BD231}"/>
              </a:ext>
            </a:extLst>
          </p:cNvPr>
          <p:cNvSpPr>
            <a:spLocks noChangeAspect="1" noChangeArrowheads="1"/>
          </p:cNvSpPr>
          <p:nvPr/>
        </p:nvSpPr>
        <p:spPr bwMode="auto">
          <a:xfrm>
            <a:off x="6019800" y="3352800"/>
            <a:ext cx="1736155" cy="17361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nl-NL" sz="900"/>
          </a:p>
        </p:txBody>
      </p:sp>
      <p:pic>
        <p:nvPicPr>
          <p:cNvPr id="29" name="Picture 26" descr="Hogeschool van Amsterdam (Amsterdam University of Applied Sciences - EFL  European Federation for Living">
            <a:extLst>
              <a:ext uri="{FF2B5EF4-FFF2-40B4-BE49-F238E27FC236}">
                <a16:creationId xmlns:a16="http://schemas.microsoft.com/office/drawing/2014/main" id="{74953D0B-1DB9-CCD5-E937-B44A50DEDC8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8352" y="5128092"/>
            <a:ext cx="1230292" cy="76893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8" descr="HU.nl | Hier komt alles samen | Hogeschool Utrecht">
            <a:extLst>
              <a:ext uri="{FF2B5EF4-FFF2-40B4-BE49-F238E27FC236}">
                <a16:creationId xmlns:a16="http://schemas.microsoft.com/office/drawing/2014/main" id="{BF1BA27D-10B2-C9ED-73B4-AE1F653C953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0342" y="4759638"/>
            <a:ext cx="714375" cy="71437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Hogeschool Saxion">
            <a:extLst>
              <a:ext uri="{FF2B5EF4-FFF2-40B4-BE49-F238E27FC236}">
                <a16:creationId xmlns:a16="http://schemas.microsoft.com/office/drawing/2014/main" id="{55B468A3-80D6-2253-8392-CAA7539B811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46826" y="5314930"/>
            <a:ext cx="714375" cy="7143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2" descr="Van Hall Larenstein - Leeuwarden - Studiekeuze123 - Studiekeuze123">
            <a:extLst>
              <a:ext uri="{FF2B5EF4-FFF2-40B4-BE49-F238E27FC236}">
                <a16:creationId xmlns:a16="http://schemas.microsoft.com/office/drawing/2014/main" id="{187690A2-2A4D-79C0-C396-D21C6816BC5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7193" y="6205332"/>
            <a:ext cx="2292350" cy="5651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4" descr="Zuyd Hogeschool - Wikipedia">
            <a:extLst>
              <a:ext uri="{FF2B5EF4-FFF2-40B4-BE49-F238E27FC236}">
                <a16:creationId xmlns:a16="http://schemas.microsoft.com/office/drawing/2014/main" id="{89542DD4-7FD7-5185-7AEC-36B3DB9E8B0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23674" y="5814768"/>
            <a:ext cx="769135" cy="82900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6" descr="Materials for Representatives | BUas.nl">
            <a:extLst>
              <a:ext uri="{FF2B5EF4-FFF2-40B4-BE49-F238E27FC236}">
                <a16:creationId xmlns:a16="http://schemas.microsoft.com/office/drawing/2014/main" id="{86B980DD-8117-FF44-D920-28EB66F4D2A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79497" y="3922605"/>
            <a:ext cx="1212850" cy="4191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8" descr="Hogeschool Rotterdam - CompositesNL">
            <a:extLst>
              <a:ext uri="{FF2B5EF4-FFF2-40B4-BE49-F238E27FC236}">
                <a16:creationId xmlns:a16="http://schemas.microsoft.com/office/drawing/2014/main" id="{BFA98E1B-9FE4-3363-DD85-89AC682B7D7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217861" y="3774764"/>
            <a:ext cx="887130" cy="6766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0" descr="HKU University of the Arts Utrecht - UASNL">
            <a:extLst>
              <a:ext uri="{FF2B5EF4-FFF2-40B4-BE49-F238E27FC236}">
                <a16:creationId xmlns:a16="http://schemas.microsoft.com/office/drawing/2014/main" id="{FC2712F9-0E1B-F9D2-7792-8B424DC8489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79497" y="4548940"/>
            <a:ext cx="1176260" cy="52200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2" descr="HAN University of Applied Sciences - Wikipedia">
            <a:extLst>
              <a:ext uri="{FF2B5EF4-FFF2-40B4-BE49-F238E27FC236}">
                <a16:creationId xmlns:a16="http://schemas.microsoft.com/office/drawing/2014/main" id="{F0CAA478-D1DC-BBD5-A1E1-EBCB648B426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735964" y="5268069"/>
            <a:ext cx="777875" cy="59372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6" descr="HAS Hogeschool - Home | Facebook">
            <a:extLst>
              <a:ext uri="{FF2B5EF4-FFF2-40B4-BE49-F238E27FC236}">
                <a16:creationId xmlns:a16="http://schemas.microsoft.com/office/drawing/2014/main" id="{223C4586-80D6-3A32-E03D-55BAD4665E0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661857" y="4505314"/>
            <a:ext cx="676624" cy="67662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8" descr="Hogeschool Leiden | Contact | Opleidingen | Locaties">
            <a:extLst>
              <a:ext uri="{FF2B5EF4-FFF2-40B4-BE49-F238E27FC236}">
                <a16:creationId xmlns:a16="http://schemas.microsoft.com/office/drawing/2014/main" id="{64426B39-EE34-CC67-50E9-CC56A36BBE3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394477" y="3810382"/>
            <a:ext cx="563094" cy="64100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50" descr="Hotelschool The Hague">
            <a:extLst>
              <a:ext uri="{FF2B5EF4-FFF2-40B4-BE49-F238E27FC236}">
                <a16:creationId xmlns:a16="http://schemas.microsoft.com/office/drawing/2014/main" id="{9BA29566-537F-F4BB-B982-5E7CB047123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891301" y="4588205"/>
            <a:ext cx="1341895" cy="3819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2" descr="Windesheim Vector Logo - Download Free SVG Icon | Worldvectorlogo">
            <a:extLst>
              <a:ext uri="{FF2B5EF4-FFF2-40B4-BE49-F238E27FC236}">
                <a16:creationId xmlns:a16="http://schemas.microsoft.com/office/drawing/2014/main" id="{9D4B223A-21EB-9279-8306-6E28CC5B9927}"/>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882034" y="5565826"/>
            <a:ext cx="1643949" cy="3939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54">
            <a:extLst>
              <a:ext uri="{FF2B5EF4-FFF2-40B4-BE49-F238E27FC236}">
                <a16:creationId xmlns:a16="http://schemas.microsoft.com/office/drawing/2014/main" id="{22BE1558-E17E-28E5-376A-65B408A4E26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606011" y="6396196"/>
            <a:ext cx="1464940" cy="447621"/>
          </a:xfrm>
          <a:prstGeom prst="rect">
            <a:avLst/>
          </a:prstGeom>
          <a:noFill/>
          <a:extLst>
            <a:ext uri="{909E8E84-426E-40DD-AFC4-6F175D3DCCD1}">
              <a14:hiddenFill xmlns:a14="http://schemas.microsoft.com/office/drawing/2010/main">
                <a:solidFill>
                  <a:srgbClr val="FFFFFF"/>
                </a:solidFill>
              </a14:hiddenFill>
            </a:ext>
          </a:extLst>
        </p:spPr>
      </p:pic>
      <p:sp>
        <p:nvSpPr>
          <p:cNvPr id="43" name="AutoShape 56" descr="Hbo-opleidingen | Hogeschool Inholland">
            <a:extLst>
              <a:ext uri="{FF2B5EF4-FFF2-40B4-BE49-F238E27FC236}">
                <a16:creationId xmlns:a16="http://schemas.microsoft.com/office/drawing/2014/main" id="{695F6B69-553D-5B8E-FAE4-AF7F71C9A0AF}"/>
              </a:ext>
            </a:extLst>
          </p:cNvPr>
          <p:cNvSpPr>
            <a:spLocks noChangeAspect="1" noChangeArrowheads="1"/>
          </p:cNvSpPr>
          <p:nvPr/>
        </p:nvSpPr>
        <p:spPr bwMode="auto">
          <a:xfrm>
            <a:off x="4962525" y="2978150"/>
            <a:ext cx="2266950" cy="901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nl-NL" sz="900"/>
          </a:p>
        </p:txBody>
      </p:sp>
      <p:pic>
        <p:nvPicPr>
          <p:cNvPr id="44" name="Picture 58" descr="Hogeschool Inholland, Alkmaar - Studiegids.nl">
            <a:extLst>
              <a:ext uri="{FF2B5EF4-FFF2-40B4-BE49-F238E27FC236}">
                <a16:creationId xmlns:a16="http://schemas.microsoft.com/office/drawing/2014/main" id="{B8AC0C5F-9019-9DFC-C4F1-29B86E6D51F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685934" y="5248391"/>
            <a:ext cx="1307651" cy="41368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Aeres Hogeschool, Wageningen - Studiegids.nl">
            <a:extLst>
              <a:ext uri="{FF2B5EF4-FFF2-40B4-BE49-F238E27FC236}">
                <a16:creationId xmlns:a16="http://schemas.microsoft.com/office/drawing/2014/main" id="{2468488C-2CF0-140A-885C-A3748CAED93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950655" y="5762813"/>
            <a:ext cx="1068734" cy="60145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hristelijke Hogeschool Ede - CHE | Ede | Facebook">
            <a:extLst>
              <a:ext uri="{FF2B5EF4-FFF2-40B4-BE49-F238E27FC236}">
                <a16:creationId xmlns:a16="http://schemas.microsoft.com/office/drawing/2014/main" id="{F910A93A-6A1A-426F-2667-D8C0E29F1A1F}"/>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591386" y="6224724"/>
            <a:ext cx="910233" cy="61909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Werken bij HZ University of Applied Sciences">
            <a:extLst>
              <a:ext uri="{FF2B5EF4-FFF2-40B4-BE49-F238E27FC236}">
                <a16:creationId xmlns:a16="http://schemas.microsoft.com/office/drawing/2014/main" id="{1692C741-1ACA-E5BB-02CE-D0BDD522EECB}"/>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882034" y="6229098"/>
            <a:ext cx="622082" cy="62208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Amsterdamse hogeschool voor de kunsten | Contact | Opleidingen | Locaties">
            <a:extLst>
              <a:ext uri="{FF2B5EF4-FFF2-40B4-BE49-F238E27FC236}">
                <a16:creationId xmlns:a16="http://schemas.microsoft.com/office/drawing/2014/main" id="{D460DAA9-8D20-EB67-F427-C1E18EDD62E1}"/>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882034" y="5094083"/>
            <a:ext cx="1617842" cy="34797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Driestar educatief | Jouwstudie">
            <a:extLst>
              <a:ext uri="{FF2B5EF4-FFF2-40B4-BE49-F238E27FC236}">
                <a16:creationId xmlns:a16="http://schemas.microsoft.com/office/drawing/2014/main" id="{E949E0B6-2448-BC20-051F-7B525AE90213}"/>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870243" y="3731027"/>
            <a:ext cx="1176260" cy="78417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Over de Hanzehogeschool - Hanze — AcademicTransfer">
            <a:extLst>
              <a:ext uri="{FF2B5EF4-FFF2-40B4-BE49-F238E27FC236}">
                <a16:creationId xmlns:a16="http://schemas.microsoft.com/office/drawing/2014/main" id="{93A2A812-4B92-99FC-ADC2-5F0642C8641D}"/>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540141" y="6112116"/>
            <a:ext cx="1136650" cy="375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362345"/>
      </p:ext>
    </p:extLst>
  </p:cSld>
  <p:clrMapOvr>
    <a:masterClrMapping/>
  </p:clrMapOvr>
  <p:transition spd="slow" advTm="20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6DC71-ED89-5056-E772-403FD756920E}"/>
              </a:ext>
            </a:extLst>
          </p:cNvPr>
          <p:cNvSpPr>
            <a:spLocks noGrp="1"/>
          </p:cNvSpPr>
          <p:nvPr>
            <p:ph type="ctrTitle"/>
          </p:nvPr>
        </p:nvSpPr>
        <p:spPr>
          <a:xfrm>
            <a:off x="1524000" y="644013"/>
            <a:ext cx="9144000" cy="956187"/>
          </a:xfrm>
        </p:spPr>
        <p:txBody>
          <a:bodyPr>
            <a:normAutofit/>
          </a:bodyPr>
          <a:lstStyle/>
          <a:p>
            <a:r>
              <a:rPr lang="en-US"/>
              <a:t>Slide 17</a:t>
            </a:r>
            <a:endParaRPr lang="en-NL"/>
          </a:p>
        </p:txBody>
      </p:sp>
      <p:sp>
        <p:nvSpPr>
          <p:cNvPr id="3" name="Subtitle 2">
            <a:extLst>
              <a:ext uri="{FF2B5EF4-FFF2-40B4-BE49-F238E27FC236}">
                <a16:creationId xmlns:a16="http://schemas.microsoft.com/office/drawing/2014/main" id="{8E43B63D-7E7E-4919-E1B2-BB8F4CA79332}"/>
              </a:ext>
            </a:extLst>
          </p:cNvPr>
          <p:cNvSpPr>
            <a:spLocks noGrp="1"/>
          </p:cNvSpPr>
          <p:nvPr>
            <p:ph type="subTitle" idx="1"/>
          </p:nvPr>
        </p:nvSpPr>
        <p:spPr>
          <a:xfrm>
            <a:off x="1524000" y="1671484"/>
            <a:ext cx="9144000" cy="3586316"/>
          </a:xfrm>
        </p:spPr>
        <p:txBody>
          <a:bodyPr/>
          <a:lstStyle/>
          <a:p>
            <a:endParaRPr lang="en-NL"/>
          </a:p>
        </p:txBody>
      </p:sp>
      <p:pic>
        <p:nvPicPr>
          <p:cNvPr id="5" name="Picture 4" descr="A group of people posing for a photo&#10;&#10;Description automatically generated">
            <a:extLst>
              <a:ext uri="{FF2B5EF4-FFF2-40B4-BE49-F238E27FC236}">
                <a16:creationId xmlns:a16="http://schemas.microsoft.com/office/drawing/2014/main" id="{6498667A-2AEA-2A55-751C-AF23C637B5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0" y="43461"/>
            <a:ext cx="10287000" cy="6858000"/>
          </a:xfrm>
          <a:prstGeom prst="rect">
            <a:avLst/>
          </a:prstGeom>
        </p:spPr>
      </p:pic>
    </p:spTree>
    <p:extLst>
      <p:ext uri="{BB962C8B-B14F-4D97-AF65-F5344CB8AC3E}">
        <p14:creationId xmlns:p14="http://schemas.microsoft.com/office/powerpoint/2010/main" val="4253077102"/>
      </p:ext>
    </p:extLst>
  </p:cSld>
  <p:clrMapOvr>
    <a:masterClrMapping/>
  </p:clrMapOvr>
  <p:transition spd="slow" advTm="20000"/>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E43B63D-7E7E-4919-E1B2-BB8F4CA79332}"/>
              </a:ext>
            </a:extLst>
          </p:cNvPr>
          <p:cNvSpPr>
            <a:spLocks noGrp="1"/>
          </p:cNvSpPr>
          <p:nvPr>
            <p:ph type="subTitle" idx="1"/>
          </p:nvPr>
        </p:nvSpPr>
        <p:spPr>
          <a:xfrm>
            <a:off x="1524000" y="1671484"/>
            <a:ext cx="9144000" cy="3586316"/>
          </a:xfrm>
        </p:spPr>
        <p:txBody>
          <a:bodyPr/>
          <a:lstStyle/>
          <a:p>
            <a:endParaRPr lang="en-NL"/>
          </a:p>
        </p:txBody>
      </p:sp>
      <p:pic>
        <p:nvPicPr>
          <p:cNvPr id="1026" name="Picture 2" descr="Vereniging Hogescholen">
            <a:extLst>
              <a:ext uri="{FF2B5EF4-FFF2-40B4-BE49-F238E27FC236}">
                <a16:creationId xmlns:a16="http://schemas.microsoft.com/office/drawing/2014/main" id="{93D2D43A-850F-B6FD-8EC4-41B2724327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99082"/>
            <a:ext cx="3234104" cy="32341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gieorgaan SIA | NWO">
            <a:extLst>
              <a:ext uri="{FF2B5EF4-FFF2-40B4-BE49-F238E27FC236}">
                <a16:creationId xmlns:a16="http://schemas.microsoft.com/office/drawing/2014/main" id="{E2A77E9E-8693-D5B0-08C9-49CB7B1A1A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3645" y="900459"/>
            <a:ext cx="4185930" cy="24696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URF - Dutch Techcentre for Life Sciences">
            <a:extLst>
              <a:ext uri="{FF2B5EF4-FFF2-40B4-BE49-F238E27FC236}">
                <a16:creationId xmlns:a16="http://schemas.microsoft.com/office/drawing/2014/main" id="{85666ECD-5713-9834-2AB4-1F5948D823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8999" y="4367814"/>
            <a:ext cx="4213991" cy="177997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05181A8A-2278-81BD-07D8-53310FBC995F}"/>
              </a:ext>
            </a:extLst>
          </p:cNvPr>
          <p:cNvSpPr>
            <a:spLocks noGrp="1"/>
          </p:cNvSpPr>
          <p:nvPr>
            <p:ph type="ctrTitle"/>
          </p:nvPr>
        </p:nvSpPr>
        <p:spPr/>
        <p:txBody>
          <a:bodyPr/>
          <a:lstStyle/>
          <a:p>
            <a:endParaRPr lang="nl-NL"/>
          </a:p>
        </p:txBody>
      </p:sp>
    </p:spTree>
    <p:extLst>
      <p:ext uri="{BB962C8B-B14F-4D97-AF65-F5344CB8AC3E}">
        <p14:creationId xmlns:p14="http://schemas.microsoft.com/office/powerpoint/2010/main" val="1130732552"/>
      </p:ext>
    </p:extLst>
  </p:cSld>
  <p:clrMapOvr>
    <a:masterClrMapping/>
  </p:clrMapOvr>
  <p:transition spd="slow" advTm="20000"/>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6DC71-ED89-5056-E772-403FD756920E}"/>
              </a:ext>
            </a:extLst>
          </p:cNvPr>
          <p:cNvSpPr>
            <a:spLocks noGrp="1"/>
          </p:cNvSpPr>
          <p:nvPr>
            <p:ph type="ctrTitle"/>
          </p:nvPr>
        </p:nvSpPr>
        <p:spPr>
          <a:xfrm>
            <a:off x="1524000" y="644013"/>
            <a:ext cx="9144000" cy="956187"/>
          </a:xfrm>
        </p:spPr>
        <p:txBody>
          <a:bodyPr>
            <a:normAutofit/>
          </a:bodyPr>
          <a:lstStyle/>
          <a:p>
            <a:r>
              <a:rPr lang="en-US"/>
              <a:t>Slide 20</a:t>
            </a:r>
            <a:endParaRPr lang="en-NL"/>
          </a:p>
        </p:txBody>
      </p:sp>
      <p:sp>
        <p:nvSpPr>
          <p:cNvPr id="3" name="Subtitle 2">
            <a:extLst>
              <a:ext uri="{FF2B5EF4-FFF2-40B4-BE49-F238E27FC236}">
                <a16:creationId xmlns:a16="http://schemas.microsoft.com/office/drawing/2014/main" id="{8E43B63D-7E7E-4919-E1B2-BB8F4CA79332}"/>
              </a:ext>
            </a:extLst>
          </p:cNvPr>
          <p:cNvSpPr>
            <a:spLocks noGrp="1"/>
          </p:cNvSpPr>
          <p:nvPr>
            <p:ph type="subTitle" idx="1"/>
          </p:nvPr>
        </p:nvSpPr>
        <p:spPr>
          <a:xfrm>
            <a:off x="1524000" y="1671484"/>
            <a:ext cx="9144000" cy="3586316"/>
          </a:xfrm>
        </p:spPr>
        <p:txBody>
          <a:bodyPr/>
          <a:lstStyle/>
          <a:p>
            <a:endParaRPr lang="en-NL"/>
          </a:p>
        </p:txBody>
      </p:sp>
      <p:pic>
        <p:nvPicPr>
          <p:cNvPr id="10" name="Picture 9" descr="A pink square with white text&#10;&#10;Description automatically generated">
            <a:extLst>
              <a:ext uri="{FF2B5EF4-FFF2-40B4-BE49-F238E27FC236}">
                <a16:creationId xmlns:a16="http://schemas.microsoft.com/office/drawing/2014/main" id="{309FD4CE-B25F-19C1-7DEE-8F17CB486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6700" y="6278519"/>
            <a:ext cx="1084351" cy="536020"/>
          </a:xfrm>
          <a:prstGeom prst="rect">
            <a:avLst/>
          </a:prstGeom>
        </p:spPr>
      </p:pic>
      <p:pic>
        <p:nvPicPr>
          <p:cNvPr id="4" name="Picture 3" descr="A yellow rectangular object with a white border&#10;&#10;Description automatically generated">
            <a:extLst>
              <a:ext uri="{FF2B5EF4-FFF2-40B4-BE49-F238E27FC236}">
                <a16:creationId xmlns:a16="http://schemas.microsoft.com/office/drawing/2014/main" id="{8AE62419-212B-E5DC-A6F7-7265C63082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298"/>
            <a:ext cx="12205006" cy="6850701"/>
          </a:xfrm>
          <a:prstGeom prst="rect">
            <a:avLst/>
          </a:prstGeom>
        </p:spPr>
      </p:pic>
      <p:pic>
        <p:nvPicPr>
          <p:cNvPr id="6" name="Picture 5" descr="A qr code with a black background&#10;&#10;Description automatically generated">
            <a:extLst>
              <a:ext uri="{FF2B5EF4-FFF2-40B4-BE49-F238E27FC236}">
                <a16:creationId xmlns:a16="http://schemas.microsoft.com/office/drawing/2014/main" id="{9AD2B02D-45D7-1B3D-F50C-9669D66EBF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8390" y="430067"/>
            <a:ext cx="5573485" cy="6003471"/>
          </a:xfrm>
          <a:prstGeom prst="rect">
            <a:avLst/>
          </a:prstGeom>
        </p:spPr>
      </p:pic>
    </p:spTree>
    <p:extLst>
      <p:ext uri="{BB962C8B-B14F-4D97-AF65-F5344CB8AC3E}">
        <p14:creationId xmlns:p14="http://schemas.microsoft.com/office/powerpoint/2010/main" val="3549027249"/>
      </p:ext>
    </p:extLst>
  </p:cSld>
  <p:clrMapOvr>
    <a:masterClrMapping/>
  </p:clrMapOvr>
  <p:transition spd="slow" advTm="20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6DC71-ED89-5056-E772-403FD756920E}"/>
              </a:ext>
            </a:extLst>
          </p:cNvPr>
          <p:cNvSpPr>
            <a:spLocks noGrp="1"/>
          </p:cNvSpPr>
          <p:nvPr>
            <p:ph type="ctrTitle"/>
          </p:nvPr>
        </p:nvSpPr>
        <p:spPr>
          <a:xfrm>
            <a:off x="1524000" y="644013"/>
            <a:ext cx="9144000" cy="956187"/>
          </a:xfrm>
        </p:spPr>
        <p:txBody>
          <a:bodyPr>
            <a:normAutofit/>
          </a:bodyPr>
          <a:lstStyle/>
          <a:p>
            <a:r>
              <a:rPr lang="en-US"/>
              <a:t>Slide 3</a:t>
            </a:r>
            <a:endParaRPr lang="en-NL"/>
          </a:p>
        </p:txBody>
      </p:sp>
      <p:sp>
        <p:nvSpPr>
          <p:cNvPr id="3" name="Subtitle 2">
            <a:extLst>
              <a:ext uri="{FF2B5EF4-FFF2-40B4-BE49-F238E27FC236}">
                <a16:creationId xmlns:a16="http://schemas.microsoft.com/office/drawing/2014/main" id="{8E43B63D-7E7E-4919-E1B2-BB8F4CA79332}"/>
              </a:ext>
            </a:extLst>
          </p:cNvPr>
          <p:cNvSpPr>
            <a:spLocks noGrp="1"/>
          </p:cNvSpPr>
          <p:nvPr>
            <p:ph type="subTitle" idx="1"/>
          </p:nvPr>
        </p:nvSpPr>
        <p:spPr>
          <a:xfrm>
            <a:off x="1524000" y="1671484"/>
            <a:ext cx="9144000" cy="3586316"/>
          </a:xfrm>
        </p:spPr>
        <p:txBody>
          <a:bodyPr/>
          <a:lstStyle/>
          <a:p>
            <a:endParaRPr lang="en-NL"/>
          </a:p>
        </p:txBody>
      </p:sp>
      <p:pic>
        <p:nvPicPr>
          <p:cNvPr id="10" name="Picture 9" descr="A pink square with white text&#10;&#10;Description automatically generated">
            <a:extLst>
              <a:ext uri="{FF2B5EF4-FFF2-40B4-BE49-F238E27FC236}">
                <a16:creationId xmlns:a16="http://schemas.microsoft.com/office/drawing/2014/main" id="{309FD4CE-B25F-19C1-7DEE-8F17CB4866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6700" y="6278519"/>
            <a:ext cx="1084351" cy="536020"/>
          </a:xfrm>
          <a:prstGeom prst="rect">
            <a:avLst/>
          </a:prstGeom>
        </p:spPr>
      </p:pic>
      <p:pic>
        <p:nvPicPr>
          <p:cNvPr id="5" name="clip website loop Publinova - hét platform voor praktijkgericht onderzoek_1">
            <a:hlinkClick r:id="" action="ppaction://media"/>
            <a:extLst>
              <a:ext uri="{FF2B5EF4-FFF2-40B4-BE49-F238E27FC236}">
                <a16:creationId xmlns:a16="http://schemas.microsoft.com/office/drawing/2014/main" id="{57E24522-8677-A8E7-C1A9-7F093928D87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6" y="1896"/>
            <a:ext cx="12192000" cy="6858000"/>
          </a:xfrm>
          <a:prstGeom prst="rect">
            <a:avLst/>
          </a:prstGeom>
        </p:spPr>
      </p:pic>
    </p:spTree>
    <p:extLst>
      <p:ext uri="{BB962C8B-B14F-4D97-AF65-F5344CB8AC3E}">
        <p14:creationId xmlns:p14="http://schemas.microsoft.com/office/powerpoint/2010/main" val="2115598364"/>
      </p:ext>
    </p:extLst>
  </p:cSld>
  <p:clrMapOvr>
    <a:masterClrMapping/>
  </p:clrMapOvr>
  <p:transition spd="slow"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E43B63D-7E7E-4919-E1B2-BB8F4CA79332}"/>
              </a:ext>
            </a:extLst>
          </p:cNvPr>
          <p:cNvSpPr>
            <a:spLocks noGrp="1"/>
          </p:cNvSpPr>
          <p:nvPr>
            <p:ph type="subTitle" idx="1"/>
          </p:nvPr>
        </p:nvSpPr>
        <p:spPr>
          <a:xfrm>
            <a:off x="1524000" y="1671484"/>
            <a:ext cx="9144000" cy="3586316"/>
          </a:xfrm>
        </p:spPr>
        <p:txBody>
          <a:bodyPr/>
          <a:lstStyle/>
          <a:p>
            <a:endParaRPr lang="en-NL"/>
          </a:p>
        </p:txBody>
      </p:sp>
      <p:sp>
        <p:nvSpPr>
          <p:cNvPr id="6" name="Right Arrow Callout 5">
            <a:extLst>
              <a:ext uri="{FF2B5EF4-FFF2-40B4-BE49-F238E27FC236}">
                <a16:creationId xmlns:a16="http://schemas.microsoft.com/office/drawing/2014/main" id="{F0EDF78F-BE0F-0B2F-52D8-9636161C49DE}"/>
              </a:ext>
            </a:extLst>
          </p:cNvPr>
          <p:cNvSpPr/>
          <p:nvPr/>
        </p:nvSpPr>
        <p:spPr>
          <a:xfrm>
            <a:off x="1268893" y="1678615"/>
            <a:ext cx="2463507" cy="3498394"/>
          </a:xfrm>
          <a:prstGeom prst="rightArrowCallout">
            <a:avLst>
              <a:gd name="adj1" fmla="val 0"/>
              <a:gd name="adj2" fmla="val 0"/>
              <a:gd name="adj3" fmla="val 25000"/>
              <a:gd name="adj4" fmla="val 64977"/>
            </a:avLst>
          </a:prstGeom>
          <a:solidFill>
            <a:srgbClr val="0C129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p:txBody>
      </p:sp>
      <p:sp>
        <p:nvSpPr>
          <p:cNvPr id="7" name="Can 6">
            <a:extLst>
              <a:ext uri="{FF2B5EF4-FFF2-40B4-BE49-F238E27FC236}">
                <a16:creationId xmlns:a16="http://schemas.microsoft.com/office/drawing/2014/main" id="{DD243779-7FB1-7301-D523-847D6F6C6BA5}"/>
              </a:ext>
            </a:extLst>
          </p:cNvPr>
          <p:cNvSpPr/>
          <p:nvPr/>
        </p:nvSpPr>
        <p:spPr>
          <a:xfrm>
            <a:off x="1481167" y="3485899"/>
            <a:ext cx="676275" cy="473035"/>
          </a:xfrm>
          <a:prstGeom prst="can">
            <a:avLst/>
          </a:prstGeom>
          <a:solidFill>
            <a:srgbClr val="92D050"/>
          </a:solidFill>
          <a:ln w="12700" cap="flat">
            <a:solidFill>
              <a:schemeClr val="bg1">
                <a:lumMod val="75000"/>
                <a:lumOff val="2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NL" sz="1600">
              <a:solidFill>
                <a:srgbClr val="0C1294"/>
              </a:solidFill>
              <a:latin typeface="Poppins Medium"/>
              <a:ea typeface="Poppins Medium"/>
              <a:cs typeface="Poppins Medium"/>
              <a:sym typeface="Poppins Medium"/>
            </a:endParaRPr>
          </a:p>
        </p:txBody>
      </p:sp>
      <p:sp>
        <p:nvSpPr>
          <p:cNvPr id="8" name="Can 7">
            <a:extLst>
              <a:ext uri="{FF2B5EF4-FFF2-40B4-BE49-F238E27FC236}">
                <a16:creationId xmlns:a16="http://schemas.microsoft.com/office/drawing/2014/main" id="{280C01F8-FCBC-20E4-8132-030A745E7BD1}"/>
              </a:ext>
            </a:extLst>
          </p:cNvPr>
          <p:cNvSpPr/>
          <p:nvPr/>
        </p:nvSpPr>
        <p:spPr>
          <a:xfrm>
            <a:off x="1850013" y="4067488"/>
            <a:ext cx="676275" cy="473035"/>
          </a:xfrm>
          <a:prstGeom prst="can">
            <a:avLst/>
          </a:prstGeom>
          <a:solidFill>
            <a:srgbClr val="FF0000"/>
          </a:solidFill>
          <a:ln w="12700" cap="flat">
            <a:solidFill>
              <a:schemeClr val="bg1">
                <a:lumMod val="75000"/>
                <a:lumOff val="2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NL" sz="1600">
              <a:solidFill>
                <a:srgbClr val="0C1294"/>
              </a:solidFill>
              <a:latin typeface="Poppins Medium"/>
              <a:ea typeface="Poppins Medium"/>
              <a:cs typeface="Poppins Medium"/>
              <a:sym typeface="Poppins Medium"/>
            </a:endParaRPr>
          </a:p>
        </p:txBody>
      </p:sp>
      <p:sp>
        <p:nvSpPr>
          <p:cNvPr id="9" name="Can 8">
            <a:extLst>
              <a:ext uri="{FF2B5EF4-FFF2-40B4-BE49-F238E27FC236}">
                <a16:creationId xmlns:a16="http://schemas.microsoft.com/office/drawing/2014/main" id="{65C5E015-62CE-A7E8-3311-30F89CC719B7}"/>
              </a:ext>
            </a:extLst>
          </p:cNvPr>
          <p:cNvSpPr/>
          <p:nvPr/>
        </p:nvSpPr>
        <p:spPr>
          <a:xfrm>
            <a:off x="1481167" y="4650338"/>
            <a:ext cx="676275" cy="473035"/>
          </a:xfrm>
          <a:prstGeom prst="can">
            <a:avLst/>
          </a:prstGeom>
          <a:solidFill>
            <a:srgbClr val="92D050"/>
          </a:solidFill>
          <a:ln w="12700" cap="flat">
            <a:solidFill>
              <a:schemeClr val="bg1">
                <a:lumMod val="75000"/>
                <a:lumOff val="2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NL" sz="1600">
              <a:solidFill>
                <a:srgbClr val="0C1294"/>
              </a:solidFill>
              <a:latin typeface="Poppins Medium"/>
              <a:ea typeface="Poppins Medium"/>
              <a:cs typeface="Poppins Medium"/>
              <a:sym typeface="Poppins Medium"/>
            </a:endParaRPr>
          </a:p>
        </p:txBody>
      </p:sp>
      <p:pic>
        <p:nvPicPr>
          <p:cNvPr id="11" name="Graphic 10" descr="Database with solid fill">
            <a:extLst>
              <a:ext uri="{FF2B5EF4-FFF2-40B4-BE49-F238E27FC236}">
                <a16:creationId xmlns:a16="http://schemas.microsoft.com/office/drawing/2014/main" id="{5CBF07C2-0342-36DA-DBA5-183C507258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49641" y="1829692"/>
            <a:ext cx="881272" cy="881272"/>
          </a:xfrm>
          <a:prstGeom prst="rect">
            <a:avLst/>
          </a:prstGeom>
        </p:spPr>
      </p:pic>
      <p:sp>
        <p:nvSpPr>
          <p:cNvPr id="12" name="Can 11">
            <a:extLst>
              <a:ext uri="{FF2B5EF4-FFF2-40B4-BE49-F238E27FC236}">
                <a16:creationId xmlns:a16="http://schemas.microsoft.com/office/drawing/2014/main" id="{D4D2CF32-99A4-383D-BAA8-DEACFA194924}"/>
              </a:ext>
            </a:extLst>
          </p:cNvPr>
          <p:cNvSpPr/>
          <p:nvPr/>
        </p:nvSpPr>
        <p:spPr>
          <a:xfrm>
            <a:off x="1938754" y="2888847"/>
            <a:ext cx="676275" cy="473035"/>
          </a:xfrm>
          <a:prstGeom prst="can">
            <a:avLst/>
          </a:prstGeom>
          <a:solidFill>
            <a:srgbClr val="FF0000"/>
          </a:solidFill>
          <a:ln w="12700" cap="flat">
            <a:solidFill>
              <a:schemeClr val="bg1">
                <a:lumMod val="75000"/>
                <a:lumOff val="2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NL" sz="1600">
              <a:solidFill>
                <a:srgbClr val="0C1294"/>
              </a:solidFill>
              <a:latin typeface="Poppins Medium"/>
              <a:ea typeface="Poppins Medium"/>
              <a:cs typeface="Poppins Medium"/>
              <a:sym typeface="Poppins Medium"/>
            </a:endParaRPr>
          </a:p>
        </p:txBody>
      </p:sp>
      <p:pic>
        <p:nvPicPr>
          <p:cNvPr id="4" name="Picture 2">
            <a:hlinkClick r:id="rId6"/>
            <a:extLst>
              <a:ext uri="{FF2B5EF4-FFF2-40B4-BE49-F238E27FC236}">
                <a16:creationId xmlns:a16="http://schemas.microsoft.com/office/drawing/2014/main" id="{5E570CAB-4E5E-2E88-1D35-AFD4EE7A37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16931" y="1670425"/>
            <a:ext cx="1447635" cy="14476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hlinkClick r:id="rId8"/>
            <a:extLst>
              <a:ext uri="{FF2B5EF4-FFF2-40B4-BE49-F238E27FC236}">
                <a16:creationId xmlns:a16="http://schemas.microsoft.com/office/drawing/2014/main" id="{8D8E6481-DA62-A944-8F5E-A34563BDAF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16931" y="3821940"/>
            <a:ext cx="1447635" cy="144763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B6048AC-5630-D1D7-34EE-1FD427FF2A61}"/>
              </a:ext>
            </a:extLst>
          </p:cNvPr>
          <p:cNvGrpSpPr/>
          <p:nvPr/>
        </p:nvGrpSpPr>
        <p:grpSpPr>
          <a:xfrm>
            <a:off x="3987507" y="1611896"/>
            <a:ext cx="3538951" cy="3586317"/>
            <a:chOff x="3987507" y="1611896"/>
            <a:chExt cx="3538951" cy="3586317"/>
          </a:xfrm>
        </p:grpSpPr>
        <p:pic>
          <p:nvPicPr>
            <p:cNvPr id="5" name="Picture 4" descr="A colorful logo with black text&#10;&#10;Description automatically generated">
              <a:extLst>
                <a:ext uri="{FF2B5EF4-FFF2-40B4-BE49-F238E27FC236}">
                  <a16:creationId xmlns:a16="http://schemas.microsoft.com/office/drawing/2014/main" id="{8690ECEF-6CC6-ADF3-005A-974D141A12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87507" y="1611896"/>
              <a:ext cx="3538951" cy="3586317"/>
            </a:xfrm>
            <a:prstGeom prst="rect">
              <a:avLst/>
            </a:prstGeom>
          </p:spPr>
        </p:pic>
        <p:sp>
          <p:nvSpPr>
            <p:cNvPr id="2" name="Rectangle 1">
              <a:extLst>
                <a:ext uri="{FF2B5EF4-FFF2-40B4-BE49-F238E27FC236}">
                  <a16:creationId xmlns:a16="http://schemas.microsoft.com/office/drawing/2014/main" id="{3823CE15-6C59-1216-A383-678FC62C557D}"/>
                </a:ext>
              </a:extLst>
            </p:cNvPr>
            <p:cNvSpPr>
              <a:spLocks/>
            </p:cNvSpPr>
            <p:nvPr/>
          </p:nvSpPr>
          <p:spPr>
            <a:xfrm>
              <a:off x="4682359" y="4193628"/>
              <a:ext cx="2112579" cy="456710"/>
            </a:xfrm>
            <a:prstGeom prst="rect">
              <a:avLst/>
            </a:prstGeom>
            <a:solidFill>
              <a:srgbClr val="FDC9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600" err="1">
                  <a:solidFill>
                    <a:schemeClr val="tx1"/>
                  </a:solidFill>
                </a:rPr>
                <a:t>Editorials</a:t>
              </a:r>
              <a:endParaRPr lang="nl-NL" sz="3600">
                <a:solidFill>
                  <a:schemeClr val="tx1"/>
                </a:solidFill>
              </a:endParaRPr>
            </a:p>
          </p:txBody>
        </p:sp>
      </p:grpSp>
    </p:spTree>
    <p:extLst>
      <p:ext uri="{BB962C8B-B14F-4D97-AF65-F5344CB8AC3E}">
        <p14:creationId xmlns:p14="http://schemas.microsoft.com/office/powerpoint/2010/main" val="1494921325"/>
      </p:ext>
    </p:extLst>
  </p:cSld>
  <p:clrMapOvr>
    <a:masterClrMapping/>
  </p:clrMapOvr>
  <p:transition spd="slow"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80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8000"/>
                            </p:stCondLst>
                            <p:childTnLst>
                              <p:par>
                                <p:cTn id="8" presetID="1" presetClass="entr" presetSubtype="0" fill="hold" nodeType="afterEffect">
                                  <p:stCondLst>
                                    <p:cond delay="5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3000"/>
                            </p:stCondLst>
                            <p:childTnLst>
                              <p:par>
                                <p:cTn id="11" presetID="1" presetClass="entr" presetSubtype="0" fill="hold" nodeType="afterEffect">
                                  <p:stCondLst>
                                    <p:cond delay="100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Callout 3">
            <a:extLst>
              <a:ext uri="{FF2B5EF4-FFF2-40B4-BE49-F238E27FC236}">
                <a16:creationId xmlns:a16="http://schemas.microsoft.com/office/drawing/2014/main" id="{91A1DC48-265F-7C86-FF33-7D1828682E9F}"/>
              </a:ext>
            </a:extLst>
          </p:cNvPr>
          <p:cNvSpPr/>
          <p:nvPr/>
        </p:nvSpPr>
        <p:spPr>
          <a:xfrm>
            <a:off x="5211828" y="3338957"/>
            <a:ext cx="2122949" cy="297517"/>
          </a:xfrm>
          <a:prstGeom prst="rightArrowCallout">
            <a:avLst/>
          </a:prstGeom>
          <a:solidFill>
            <a:srgbClr val="0C1294"/>
          </a:solidFill>
          <a:ln w="12700" cap="flat">
            <a:solidFill>
              <a:srgbClr val="92D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NL" sz="1600">
              <a:solidFill>
                <a:srgbClr val="FFFFFF"/>
              </a:solidFill>
              <a:latin typeface="Poppins Medium"/>
              <a:ea typeface="Poppins Medium"/>
              <a:cs typeface="Poppins Medium"/>
              <a:sym typeface="Poppins Medium"/>
            </a:endParaRPr>
          </a:p>
        </p:txBody>
      </p:sp>
      <p:sp>
        <p:nvSpPr>
          <p:cNvPr id="5" name="Right Arrow Callout 4">
            <a:extLst>
              <a:ext uri="{FF2B5EF4-FFF2-40B4-BE49-F238E27FC236}">
                <a16:creationId xmlns:a16="http://schemas.microsoft.com/office/drawing/2014/main" id="{3AF20DCF-7D1F-1C0D-2A1D-BE25428D1BB3}"/>
              </a:ext>
            </a:extLst>
          </p:cNvPr>
          <p:cNvSpPr/>
          <p:nvPr/>
        </p:nvSpPr>
        <p:spPr>
          <a:xfrm>
            <a:off x="603250" y="1615413"/>
            <a:ext cx="2122949" cy="3744615"/>
          </a:xfrm>
          <a:prstGeom prst="rightArrowCallout">
            <a:avLst/>
          </a:prstGeom>
          <a:solidFill>
            <a:srgbClr val="0C1294"/>
          </a:solidFill>
          <a:ln w="12700" cap="flat">
            <a:solidFill>
              <a:srgbClr val="92D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p:txBody>
      </p:sp>
      <p:sp>
        <p:nvSpPr>
          <p:cNvPr id="9" name="Right Arrow Callout 8">
            <a:extLst>
              <a:ext uri="{FF2B5EF4-FFF2-40B4-BE49-F238E27FC236}">
                <a16:creationId xmlns:a16="http://schemas.microsoft.com/office/drawing/2014/main" id="{66205FFA-BD26-7861-9E6F-191FEB70F571}"/>
              </a:ext>
            </a:extLst>
          </p:cNvPr>
          <p:cNvSpPr/>
          <p:nvPr/>
        </p:nvSpPr>
        <p:spPr>
          <a:xfrm>
            <a:off x="2907539" y="3338957"/>
            <a:ext cx="2122949" cy="297517"/>
          </a:xfrm>
          <a:prstGeom prst="rightArrowCallout">
            <a:avLst/>
          </a:prstGeom>
          <a:solidFill>
            <a:srgbClr val="0C1294"/>
          </a:solidFill>
          <a:ln w="12700" cap="flat">
            <a:solidFill>
              <a:srgbClr val="92D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NL" sz="1600">
              <a:solidFill>
                <a:srgbClr val="FFFFFF"/>
              </a:solidFill>
              <a:latin typeface="Poppins Medium"/>
              <a:ea typeface="Poppins Medium"/>
              <a:cs typeface="Poppins Medium"/>
              <a:sym typeface="Poppins Medium"/>
            </a:endParaRPr>
          </a:p>
        </p:txBody>
      </p:sp>
      <p:sp>
        <p:nvSpPr>
          <p:cNvPr id="10" name="Right Arrow Callout 9">
            <a:extLst>
              <a:ext uri="{FF2B5EF4-FFF2-40B4-BE49-F238E27FC236}">
                <a16:creationId xmlns:a16="http://schemas.microsoft.com/office/drawing/2014/main" id="{8CE9755C-D6F0-4CA2-EA5C-79E3E49CC625}"/>
              </a:ext>
            </a:extLst>
          </p:cNvPr>
          <p:cNvSpPr/>
          <p:nvPr/>
        </p:nvSpPr>
        <p:spPr>
          <a:xfrm>
            <a:off x="7516117" y="2477185"/>
            <a:ext cx="2122949" cy="2021066"/>
          </a:xfrm>
          <a:prstGeom prst="rightArrowCallout">
            <a:avLst/>
          </a:prstGeom>
          <a:solidFill>
            <a:srgbClr val="0C1294"/>
          </a:solidFill>
          <a:ln w="12700" cap="flat">
            <a:solidFill>
              <a:srgbClr val="92D05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p:txBody>
      </p:sp>
      <p:sp>
        <p:nvSpPr>
          <p:cNvPr id="13" name="TextBox 12">
            <a:extLst>
              <a:ext uri="{FF2B5EF4-FFF2-40B4-BE49-F238E27FC236}">
                <a16:creationId xmlns:a16="http://schemas.microsoft.com/office/drawing/2014/main" id="{D91CDA40-2254-E9C3-C9A6-9D3F4D7A037F}"/>
              </a:ext>
            </a:extLst>
          </p:cNvPr>
          <p:cNvSpPr txBox="1"/>
          <p:nvPr/>
        </p:nvSpPr>
        <p:spPr>
          <a:xfrm>
            <a:off x="782628" y="1646900"/>
            <a:ext cx="1027525" cy="189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GB" sz="900">
                <a:solidFill>
                  <a:srgbClr val="FFFFFF"/>
                </a:solidFill>
              </a:rPr>
              <a:t>R</a:t>
            </a:r>
            <a:r>
              <a:rPr lang="en-NL" sz="900">
                <a:solidFill>
                  <a:srgbClr val="FFFFFF"/>
                </a:solidFill>
              </a:rPr>
              <a:t>epository systems</a:t>
            </a:r>
            <a:endParaRPr lang="en-NL" sz="1200">
              <a:solidFill>
                <a:srgbClr val="FFFFFF"/>
              </a:solidFill>
              <a:latin typeface="Poppins Regular"/>
              <a:ea typeface="Poppins Regular"/>
              <a:cs typeface="Poppins Regular"/>
              <a:sym typeface="Poppins Regular"/>
            </a:endParaRPr>
          </a:p>
        </p:txBody>
      </p:sp>
      <p:sp>
        <p:nvSpPr>
          <p:cNvPr id="113" name="Can 112">
            <a:extLst>
              <a:ext uri="{FF2B5EF4-FFF2-40B4-BE49-F238E27FC236}">
                <a16:creationId xmlns:a16="http://schemas.microsoft.com/office/drawing/2014/main" id="{F29B37A8-34BA-1E70-42EA-9E7FF586F435}"/>
              </a:ext>
            </a:extLst>
          </p:cNvPr>
          <p:cNvSpPr/>
          <p:nvPr/>
        </p:nvSpPr>
        <p:spPr>
          <a:xfrm>
            <a:off x="707442" y="3556239"/>
            <a:ext cx="676275" cy="473035"/>
          </a:xfrm>
          <a:prstGeom prst="can">
            <a:avLst/>
          </a:prstGeom>
          <a:solidFill>
            <a:srgbClr val="92D050"/>
          </a:solidFill>
          <a:ln w="12700" cap="flat">
            <a:solidFill>
              <a:schemeClr val="bg1">
                <a:lumMod val="75000"/>
                <a:lumOff val="2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NL" sz="1600">
              <a:solidFill>
                <a:srgbClr val="0C1294"/>
              </a:solidFill>
              <a:latin typeface="Poppins Medium"/>
              <a:ea typeface="Poppins Medium"/>
              <a:cs typeface="Poppins Medium"/>
              <a:sym typeface="Poppins Medium"/>
            </a:endParaRPr>
          </a:p>
        </p:txBody>
      </p:sp>
      <p:sp>
        <p:nvSpPr>
          <p:cNvPr id="114" name="TextBox 113">
            <a:extLst>
              <a:ext uri="{FF2B5EF4-FFF2-40B4-BE49-F238E27FC236}">
                <a16:creationId xmlns:a16="http://schemas.microsoft.com/office/drawing/2014/main" id="{8E45ADB8-C193-BC27-AE34-4131F6036790}"/>
              </a:ext>
            </a:extLst>
          </p:cNvPr>
          <p:cNvSpPr txBox="1"/>
          <p:nvPr/>
        </p:nvSpPr>
        <p:spPr>
          <a:xfrm>
            <a:off x="3186873" y="1623818"/>
            <a:ext cx="831959"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NL" sz="1200">
                <a:solidFill>
                  <a:srgbClr val="FFFFFF"/>
                </a:solidFill>
                <a:latin typeface="Poppins Regular"/>
                <a:ea typeface="Poppins Regular"/>
                <a:cs typeface="Poppins Regular"/>
                <a:sym typeface="Poppins Regular"/>
              </a:rPr>
              <a:t>Harvesten</a:t>
            </a:r>
          </a:p>
        </p:txBody>
      </p:sp>
      <p:sp>
        <p:nvSpPr>
          <p:cNvPr id="115" name="TextBox 114">
            <a:extLst>
              <a:ext uri="{FF2B5EF4-FFF2-40B4-BE49-F238E27FC236}">
                <a16:creationId xmlns:a16="http://schemas.microsoft.com/office/drawing/2014/main" id="{7E1A9AEA-D1CE-30FE-650E-526328FFA178}"/>
              </a:ext>
            </a:extLst>
          </p:cNvPr>
          <p:cNvSpPr txBox="1"/>
          <p:nvPr/>
        </p:nvSpPr>
        <p:spPr>
          <a:xfrm>
            <a:off x="5518270" y="1623818"/>
            <a:ext cx="654026"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NL" sz="1200">
                <a:solidFill>
                  <a:srgbClr val="FFFFFF"/>
                </a:solidFill>
                <a:latin typeface="Poppins Regular"/>
                <a:ea typeface="Poppins Regular"/>
                <a:cs typeface="Poppins Regular"/>
                <a:sym typeface="Poppins Regular"/>
              </a:rPr>
              <a:t>Relaties</a:t>
            </a:r>
          </a:p>
        </p:txBody>
      </p:sp>
      <p:sp>
        <p:nvSpPr>
          <p:cNvPr id="116" name="TextBox 115">
            <a:extLst>
              <a:ext uri="{FF2B5EF4-FFF2-40B4-BE49-F238E27FC236}">
                <a16:creationId xmlns:a16="http://schemas.microsoft.com/office/drawing/2014/main" id="{362EC917-FA99-1FF4-43CC-40D23967A713}"/>
              </a:ext>
            </a:extLst>
          </p:cNvPr>
          <p:cNvSpPr txBox="1"/>
          <p:nvPr/>
        </p:nvSpPr>
        <p:spPr>
          <a:xfrm>
            <a:off x="7776962" y="1630207"/>
            <a:ext cx="843180"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NL" sz="1200">
                <a:solidFill>
                  <a:srgbClr val="FFFFFF"/>
                </a:solidFill>
                <a:latin typeface="Poppins Regular"/>
                <a:ea typeface="Poppins Regular"/>
                <a:cs typeface="Poppins Regular"/>
                <a:sym typeface="Poppins Regular"/>
              </a:rPr>
              <a:t>Weergave</a:t>
            </a:r>
          </a:p>
        </p:txBody>
      </p:sp>
      <p:sp>
        <p:nvSpPr>
          <p:cNvPr id="212" name="TextBox 211">
            <a:extLst>
              <a:ext uri="{FF2B5EF4-FFF2-40B4-BE49-F238E27FC236}">
                <a16:creationId xmlns:a16="http://schemas.microsoft.com/office/drawing/2014/main" id="{2347F889-BDAC-BCD6-F1BA-6F5AE1FB010C}"/>
              </a:ext>
            </a:extLst>
          </p:cNvPr>
          <p:cNvSpPr txBox="1"/>
          <p:nvPr/>
        </p:nvSpPr>
        <p:spPr>
          <a:xfrm>
            <a:off x="5439470" y="2917750"/>
            <a:ext cx="548484"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NL" sz="1200" b="1">
                <a:solidFill>
                  <a:srgbClr val="FFFF00"/>
                </a:solidFill>
                <a:latin typeface="Poppins Regular"/>
                <a:ea typeface="Poppins Regular"/>
                <a:cs typeface="Poppins Regular"/>
                <a:sym typeface="Poppins Regular"/>
              </a:rPr>
              <a:t>Partijen</a:t>
            </a:r>
          </a:p>
        </p:txBody>
      </p:sp>
      <p:sp>
        <p:nvSpPr>
          <p:cNvPr id="213" name="Can 212">
            <a:extLst>
              <a:ext uri="{FF2B5EF4-FFF2-40B4-BE49-F238E27FC236}">
                <a16:creationId xmlns:a16="http://schemas.microsoft.com/office/drawing/2014/main" id="{A9423882-18F0-A607-6734-8064042E4DA8}"/>
              </a:ext>
            </a:extLst>
          </p:cNvPr>
          <p:cNvSpPr/>
          <p:nvPr/>
        </p:nvSpPr>
        <p:spPr>
          <a:xfrm>
            <a:off x="1076288" y="4137828"/>
            <a:ext cx="676275" cy="473035"/>
          </a:xfrm>
          <a:prstGeom prst="can">
            <a:avLst/>
          </a:prstGeom>
          <a:solidFill>
            <a:srgbClr val="FF0000"/>
          </a:solidFill>
          <a:ln w="12700" cap="flat">
            <a:solidFill>
              <a:schemeClr val="bg1">
                <a:lumMod val="75000"/>
                <a:lumOff val="2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NL" sz="1600">
              <a:solidFill>
                <a:srgbClr val="0C1294"/>
              </a:solidFill>
              <a:latin typeface="Poppins Medium"/>
              <a:ea typeface="Poppins Medium"/>
              <a:cs typeface="Poppins Medium"/>
              <a:sym typeface="Poppins Medium"/>
            </a:endParaRPr>
          </a:p>
        </p:txBody>
      </p:sp>
      <p:sp>
        <p:nvSpPr>
          <p:cNvPr id="214" name="Can 213">
            <a:extLst>
              <a:ext uri="{FF2B5EF4-FFF2-40B4-BE49-F238E27FC236}">
                <a16:creationId xmlns:a16="http://schemas.microsoft.com/office/drawing/2014/main" id="{FF42575A-8C47-5F6F-B1E6-2CA61D41C8FA}"/>
              </a:ext>
            </a:extLst>
          </p:cNvPr>
          <p:cNvSpPr/>
          <p:nvPr/>
        </p:nvSpPr>
        <p:spPr>
          <a:xfrm>
            <a:off x="707442" y="4762882"/>
            <a:ext cx="676275" cy="473035"/>
          </a:xfrm>
          <a:prstGeom prst="can">
            <a:avLst/>
          </a:prstGeom>
          <a:solidFill>
            <a:srgbClr val="92D050"/>
          </a:solidFill>
          <a:ln w="12700" cap="flat">
            <a:solidFill>
              <a:schemeClr val="bg1">
                <a:lumMod val="75000"/>
                <a:lumOff val="2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NL" sz="1600">
              <a:solidFill>
                <a:srgbClr val="0C1294"/>
              </a:solidFill>
              <a:latin typeface="Poppins Medium"/>
              <a:ea typeface="Poppins Medium"/>
              <a:cs typeface="Poppins Medium"/>
              <a:sym typeface="Poppins Medium"/>
            </a:endParaRPr>
          </a:p>
        </p:txBody>
      </p:sp>
      <p:sp>
        <p:nvSpPr>
          <p:cNvPr id="215" name="TextBox 214">
            <a:extLst>
              <a:ext uri="{FF2B5EF4-FFF2-40B4-BE49-F238E27FC236}">
                <a16:creationId xmlns:a16="http://schemas.microsoft.com/office/drawing/2014/main" id="{5A88096C-4B5E-C7FD-5B3C-6DAE506D30CC}"/>
              </a:ext>
            </a:extLst>
          </p:cNvPr>
          <p:cNvSpPr txBox="1"/>
          <p:nvPr/>
        </p:nvSpPr>
        <p:spPr>
          <a:xfrm>
            <a:off x="5399524" y="3797739"/>
            <a:ext cx="774251"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NL" sz="1200">
                <a:solidFill>
                  <a:srgbClr val="FFFF00"/>
                </a:solidFill>
                <a:latin typeface="Poppins Regular"/>
                <a:ea typeface="Poppins Regular"/>
                <a:cs typeface="Poppins Regular"/>
                <a:sym typeface="Poppins Regular"/>
              </a:rPr>
              <a:t>Projecten</a:t>
            </a:r>
          </a:p>
        </p:txBody>
      </p:sp>
      <p:sp>
        <p:nvSpPr>
          <p:cNvPr id="216" name="TextBox 215">
            <a:extLst>
              <a:ext uri="{FF2B5EF4-FFF2-40B4-BE49-F238E27FC236}">
                <a16:creationId xmlns:a16="http://schemas.microsoft.com/office/drawing/2014/main" id="{42091683-3AFA-AF09-CA71-F3F079B3C4EB}"/>
              </a:ext>
            </a:extLst>
          </p:cNvPr>
          <p:cNvSpPr txBox="1"/>
          <p:nvPr/>
        </p:nvSpPr>
        <p:spPr>
          <a:xfrm>
            <a:off x="5400325" y="4237734"/>
            <a:ext cx="841577"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NL" sz="1200">
                <a:solidFill>
                  <a:srgbClr val="FFFF00"/>
                </a:solidFill>
                <a:latin typeface="Poppins Regular"/>
                <a:ea typeface="Poppins Regular"/>
                <a:cs typeface="Poppins Regular"/>
                <a:sym typeface="Poppins Regular"/>
              </a:rPr>
              <a:t>Producten</a:t>
            </a:r>
          </a:p>
        </p:txBody>
      </p:sp>
      <p:sp>
        <p:nvSpPr>
          <p:cNvPr id="217" name="TextBox 216">
            <a:extLst>
              <a:ext uri="{FF2B5EF4-FFF2-40B4-BE49-F238E27FC236}">
                <a16:creationId xmlns:a16="http://schemas.microsoft.com/office/drawing/2014/main" id="{2B88B8F8-8DF7-F0D7-7CC2-DF4D2CB15FD5}"/>
              </a:ext>
            </a:extLst>
          </p:cNvPr>
          <p:cNvSpPr txBox="1"/>
          <p:nvPr/>
        </p:nvSpPr>
        <p:spPr>
          <a:xfrm>
            <a:off x="5399523" y="3357745"/>
            <a:ext cx="764633"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NL" sz="1200">
                <a:solidFill>
                  <a:srgbClr val="FFFF00"/>
                </a:solidFill>
                <a:latin typeface="Poppins Regular"/>
                <a:ea typeface="Poppins Regular"/>
                <a:cs typeface="Poppins Regular"/>
                <a:sym typeface="Poppins Regular"/>
              </a:rPr>
              <a:t>Personen</a:t>
            </a:r>
          </a:p>
        </p:txBody>
      </p:sp>
      <p:sp>
        <p:nvSpPr>
          <p:cNvPr id="218" name="TextBox 217">
            <a:extLst>
              <a:ext uri="{FF2B5EF4-FFF2-40B4-BE49-F238E27FC236}">
                <a16:creationId xmlns:a16="http://schemas.microsoft.com/office/drawing/2014/main" id="{DDC117FD-D675-5B26-86DD-3B3C4E919C3E}"/>
              </a:ext>
            </a:extLst>
          </p:cNvPr>
          <p:cNvSpPr txBox="1"/>
          <p:nvPr/>
        </p:nvSpPr>
        <p:spPr>
          <a:xfrm>
            <a:off x="5489052" y="4677728"/>
            <a:ext cx="830035"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NL" sz="1200" b="1">
                <a:solidFill>
                  <a:srgbClr val="FFFF00"/>
                </a:solidFill>
                <a:latin typeface="Poppins Regular"/>
                <a:ea typeface="Poppins Regular"/>
                <a:cs typeface="Poppins Regular"/>
                <a:sym typeface="Poppins Regular"/>
              </a:rPr>
              <a:t>Configuratie</a:t>
            </a:r>
          </a:p>
        </p:txBody>
      </p:sp>
      <p:sp>
        <p:nvSpPr>
          <p:cNvPr id="220" name="TextBox 219">
            <a:extLst>
              <a:ext uri="{FF2B5EF4-FFF2-40B4-BE49-F238E27FC236}">
                <a16:creationId xmlns:a16="http://schemas.microsoft.com/office/drawing/2014/main" id="{0C2509E7-FA2B-6ECA-068F-625ACB2AE6A6}"/>
              </a:ext>
            </a:extLst>
          </p:cNvPr>
          <p:cNvSpPr txBox="1"/>
          <p:nvPr/>
        </p:nvSpPr>
        <p:spPr>
          <a:xfrm>
            <a:off x="4444556" y="4377262"/>
            <a:ext cx="564258"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NL" sz="1200">
                <a:solidFill>
                  <a:srgbClr val="5E5E5E"/>
                </a:solidFill>
                <a:latin typeface="Poppins Regular"/>
                <a:ea typeface="Poppins Regular"/>
                <a:cs typeface="Poppins Regular"/>
                <a:sym typeface="Poppins Regular"/>
              </a:rPr>
              <a:t>Import</a:t>
            </a:r>
          </a:p>
        </p:txBody>
      </p:sp>
      <p:sp>
        <p:nvSpPr>
          <p:cNvPr id="221" name="TextBox 220">
            <a:extLst>
              <a:ext uri="{FF2B5EF4-FFF2-40B4-BE49-F238E27FC236}">
                <a16:creationId xmlns:a16="http://schemas.microsoft.com/office/drawing/2014/main" id="{AF2BBAC4-6EE2-6B86-B92D-F4C34EECA16F}"/>
              </a:ext>
            </a:extLst>
          </p:cNvPr>
          <p:cNvSpPr txBox="1"/>
          <p:nvPr/>
        </p:nvSpPr>
        <p:spPr>
          <a:xfrm>
            <a:off x="3142980" y="3797739"/>
            <a:ext cx="657552"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NL" sz="1200" b="1">
                <a:solidFill>
                  <a:srgbClr val="FFFF00"/>
                </a:solidFill>
                <a:latin typeface="Poppins Regular"/>
                <a:ea typeface="Poppins Regular"/>
                <a:cs typeface="Poppins Regular"/>
                <a:sym typeface="Poppins Regular"/>
              </a:rPr>
              <a:t>Projecten</a:t>
            </a:r>
          </a:p>
        </p:txBody>
      </p:sp>
      <p:sp>
        <p:nvSpPr>
          <p:cNvPr id="222" name="TextBox 221">
            <a:extLst>
              <a:ext uri="{FF2B5EF4-FFF2-40B4-BE49-F238E27FC236}">
                <a16:creationId xmlns:a16="http://schemas.microsoft.com/office/drawing/2014/main" id="{5AC5B845-8023-4988-4D57-45BDC23F3B49}"/>
              </a:ext>
            </a:extLst>
          </p:cNvPr>
          <p:cNvSpPr txBox="1"/>
          <p:nvPr/>
        </p:nvSpPr>
        <p:spPr>
          <a:xfrm>
            <a:off x="3152598" y="4237734"/>
            <a:ext cx="707245"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NL" sz="1200" b="1">
                <a:solidFill>
                  <a:srgbClr val="FFFF00"/>
                </a:solidFill>
                <a:latin typeface="Poppins Regular"/>
                <a:ea typeface="Poppins Regular"/>
                <a:cs typeface="Poppins Regular"/>
                <a:sym typeface="Poppins Regular"/>
              </a:rPr>
              <a:t>Producten</a:t>
            </a:r>
          </a:p>
        </p:txBody>
      </p:sp>
      <p:sp>
        <p:nvSpPr>
          <p:cNvPr id="223" name="TextBox 222">
            <a:extLst>
              <a:ext uri="{FF2B5EF4-FFF2-40B4-BE49-F238E27FC236}">
                <a16:creationId xmlns:a16="http://schemas.microsoft.com/office/drawing/2014/main" id="{1CC6F2AF-57D3-3E2D-FBD2-D3C11AA1C447}"/>
              </a:ext>
            </a:extLst>
          </p:cNvPr>
          <p:cNvSpPr txBox="1"/>
          <p:nvPr/>
        </p:nvSpPr>
        <p:spPr>
          <a:xfrm>
            <a:off x="3145192" y="3357745"/>
            <a:ext cx="643511"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NL" sz="1200" b="1">
                <a:solidFill>
                  <a:srgbClr val="FFFF00"/>
                </a:solidFill>
                <a:latin typeface="Poppins Regular"/>
                <a:ea typeface="Poppins Regular"/>
                <a:cs typeface="Poppins Regular"/>
                <a:sym typeface="Poppins Regular"/>
              </a:rPr>
              <a:t>Personen</a:t>
            </a:r>
          </a:p>
        </p:txBody>
      </p:sp>
      <p:sp>
        <p:nvSpPr>
          <p:cNvPr id="224" name="TextBox 223">
            <a:extLst>
              <a:ext uri="{FF2B5EF4-FFF2-40B4-BE49-F238E27FC236}">
                <a16:creationId xmlns:a16="http://schemas.microsoft.com/office/drawing/2014/main" id="{E0A41B4A-2982-53FA-C728-98C8A3D0FB53}"/>
              </a:ext>
            </a:extLst>
          </p:cNvPr>
          <p:cNvSpPr txBox="1"/>
          <p:nvPr/>
        </p:nvSpPr>
        <p:spPr>
          <a:xfrm>
            <a:off x="7672015" y="2906418"/>
            <a:ext cx="629981"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NL" sz="1200">
                <a:solidFill>
                  <a:srgbClr val="FFFF00"/>
                </a:solidFill>
                <a:latin typeface="Poppins Regular"/>
                <a:ea typeface="Poppins Regular"/>
                <a:cs typeface="Poppins Regular"/>
                <a:sym typeface="Poppins Regular"/>
              </a:rPr>
              <a:t>Partijen</a:t>
            </a:r>
          </a:p>
        </p:txBody>
      </p:sp>
      <p:sp>
        <p:nvSpPr>
          <p:cNvPr id="225" name="TextBox 224">
            <a:extLst>
              <a:ext uri="{FF2B5EF4-FFF2-40B4-BE49-F238E27FC236}">
                <a16:creationId xmlns:a16="http://schemas.microsoft.com/office/drawing/2014/main" id="{2CC206AC-8B53-9A0C-F72C-51D0B621A434}"/>
              </a:ext>
            </a:extLst>
          </p:cNvPr>
          <p:cNvSpPr txBox="1"/>
          <p:nvPr/>
        </p:nvSpPr>
        <p:spPr>
          <a:xfrm>
            <a:off x="7672817" y="3786407"/>
            <a:ext cx="774251"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NL" sz="1200">
                <a:solidFill>
                  <a:srgbClr val="FFFF00"/>
                </a:solidFill>
                <a:latin typeface="Poppins Regular"/>
                <a:ea typeface="Poppins Regular"/>
                <a:cs typeface="Poppins Regular"/>
                <a:sym typeface="Poppins Regular"/>
              </a:rPr>
              <a:t>Projecten</a:t>
            </a:r>
          </a:p>
        </p:txBody>
      </p:sp>
      <p:sp>
        <p:nvSpPr>
          <p:cNvPr id="226" name="TextBox 225">
            <a:extLst>
              <a:ext uri="{FF2B5EF4-FFF2-40B4-BE49-F238E27FC236}">
                <a16:creationId xmlns:a16="http://schemas.microsoft.com/office/drawing/2014/main" id="{7A28FC2B-E227-F95E-147F-C099D8E4C464}"/>
              </a:ext>
            </a:extLst>
          </p:cNvPr>
          <p:cNvSpPr txBox="1"/>
          <p:nvPr/>
        </p:nvSpPr>
        <p:spPr>
          <a:xfrm>
            <a:off x="7673618" y="4226401"/>
            <a:ext cx="841577"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NL" sz="1200">
                <a:solidFill>
                  <a:srgbClr val="FFFF00"/>
                </a:solidFill>
                <a:latin typeface="Poppins Regular"/>
                <a:ea typeface="Poppins Regular"/>
                <a:cs typeface="Poppins Regular"/>
                <a:sym typeface="Poppins Regular"/>
              </a:rPr>
              <a:t>Producten</a:t>
            </a:r>
          </a:p>
        </p:txBody>
      </p:sp>
      <p:sp>
        <p:nvSpPr>
          <p:cNvPr id="227" name="TextBox 226">
            <a:extLst>
              <a:ext uri="{FF2B5EF4-FFF2-40B4-BE49-F238E27FC236}">
                <a16:creationId xmlns:a16="http://schemas.microsoft.com/office/drawing/2014/main" id="{EEA175B5-81DD-DF84-3BDB-9E49FF5FA08C}"/>
              </a:ext>
            </a:extLst>
          </p:cNvPr>
          <p:cNvSpPr txBox="1"/>
          <p:nvPr/>
        </p:nvSpPr>
        <p:spPr>
          <a:xfrm>
            <a:off x="7672816" y="3346412"/>
            <a:ext cx="764633"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NL" sz="1200">
                <a:solidFill>
                  <a:srgbClr val="FFFF00"/>
                </a:solidFill>
                <a:latin typeface="Poppins Regular"/>
                <a:ea typeface="Poppins Regular"/>
                <a:cs typeface="Poppins Regular"/>
                <a:sym typeface="Poppins Regular"/>
              </a:rPr>
              <a:t>Personen</a:t>
            </a:r>
          </a:p>
        </p:txBody>
      </p:sp>
      <p:sp>
        <p:nvSpPr>
          <p:cNvPr id="228" name="TextBox 227">
            <a:extLst>
              <a:ext uri="{FF2B5EF4-FFF2-40B4-BE49-F238E27FC236}">
                <a16:creationId xmlns:a16="http://schemas.microsoft.com/office/drawing/2014/main" id="{A87BE4D6-E7EC-771D-B6C8-E11ABCC5738E}"/>
              </a:ext>
            </a:extLst>
          </p:cNvPr>
          <p:cNvSpPr txBox="1"/>
          <p:nvPr/>
        </p:nvSpPr>
        <p:spPr>
          <a:xfrm>
            <a:off x="7762088" y="5106391"/>
            <a:ext cx="883447"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NL" sz="1200" b="1">
                <a:solidFill>
                  <a:srgbClr val="FFFF00"/>
                </a:solidFill>
                <a:latin typeface="Poppins Regular"/>
                <a:ea typeface="Poppins Regular"/>
                <a:cs typeface="Poppins Regular"/>
                <a:sym typeface="Poppins Regular"/>
              </a:rPr>
              <a:t>Redactioneel</a:t>
            </a:r>
          </a:p>
        </p:txBody>
      </p:sp>
      <p:sp>
        <p:nvSpPr>
          <p:cNvPr id="229" name="TextBox 228">
            <a:extLst>
              <a:ext uri="{FF2B5EF4-FFF2-40B4-BE49-F238E27FC236}">
                <a16:creationId xmlns:a16="http://schemas.microsoft.com/office/drawing/2014/main" id="{2A4F6678-EC49-C982-AEA9-2826C346F4BC}"/>
              </a:ext>
            </a:extLst>
          </p:cNvPr>
          <p:cNvSpPr txBox="1"/>
          <p:nvPr/>
        </p:nvSpPr>
        <p:spPr>
          <a:xfrm>
            <a:off x="7672415" y="4666396"/>
            <a:ext cx="1009892" cy="235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NL" sz="1200">
                <a:solidFill>
                  <a:srgbClr val="FFFF00"/>
                </a:solidFill>
                <a:latin typeface="Poppins Regular"/>
                <a:ea typeface="Poppins Regular"/>
                <a:cs typeface="Poppins Regular"/>
                <a:sym typeface="Poppins Regular"/>
              </a:rPr>
              <a:t>Configuratie</a:t>
            </a:r>
          </a:p>
        </p:txBody>
      </p:sp>
      <p:pic>
        <p:nvPicPr>
          <p:cNvPr id="230" name="Graphic 229" descr="Hierarchy with solid fill">
            <a:extLst>
              <a:ext uri="{FF2B5EF4-FFF2-40B4-BE49-F238E27FC236}">
                <a16:creationId xmlns:a16="http://schemas.microsoft.com/office/drawing/2014/main" id="{D2AF3E8B-1384-9B05-949A-97E06602DE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64644" y="1868673"/>
            <a:ext cx="789124" cy="789124"/>
          </a:xfrm>
          <a:prstGeom prst="rect">
            <a:avLst/>
          </a:prstGeom>
        </p:spPr>
      </p:pic>
      <p:pic>
        <p:nvPicPr>
          <p:cNvPr id="231" name="Graphic 230" descr="Monitor with solid fill">
            <a:extLst>
              <a:ext uri="{FF2B5EF4-FFF2-40B4-BE49-F238E27FC236}">
                <a16:creationId xmlns:a16="http://schemas.microsoft.com/office/drawing/2014/main" id="{7580BDB6-7536-9739-D546-F4B0B53BBF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67810" y="1868673"/>
            <a:ext cx="843180" cy="843180"/>
          </a:xfrm>
          <a:prstGeom prst="rect">
            <a:avLst/>
          </a:prstGeom>
        </p:spPr>
      </p:pic>
      <p:pic>
        <p:nvPicPr>
          <p:cNvPr id="232" name="Graphic 231" descr="Inbox with solid fill">
            <a:extLst>
              <a:ext uri="{FF2B5EF4-FFF2-40B4-BE49-F238E27FC236}">
                <a16:creationId xmlns:a16="http://schemas.microsoft.com/office/drawing/2014/main" id="{CA97102E-C5DE-7AE6-E80E-1E6E09EE208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83861" y="1895506"/>
            <a:ext cx="803906" cy="803906"/>
          </a:xfrm>
          <a:prstGeom prst="rect">
            <a:avLst/>
          </a:prstGeom>
        </p:spPr>
      </p:pic>
      <p:pic>
        <p:nvPicPr>
          <p:cNvPr id="233" name="Graphic 232" descr="Database with solid fill">
            <a:extLst>
              <a:ext uri="{FF2B5EF4-FFF2-40B4-BE49-F238E27FC236}">
                <a16:creationId xmlns:a16="http://schemas.microsoft.com/office/drawing/2014/main" id="{8823FDD9-C89E-916C-EE09-4CA9B561EA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5916" y="1885964"/>
            <a:ext cx="881272" cy="881272"/>
          </a:xfrm>
          <a:prstGeom prst="rect">
            <a:avLst/>
          </a:prstGeom>
        </p:spPr>
      </p:pic>
      <p:sp>
        <p:nvSpPr>
          <p:cNvPr id="234" name="Can 233">
            <a:extLst>
              <a:ext uri="{FF2B5EF4-FFF2-40B4-BE49-F238E27FC236}">
                <a16:creationId xmlns:a16="http://schemas.microsoft.com/office/drawing/2014/main" id="{34CC66D6-EE77-9767-925E-14036854BE3F}"/>
              </a:ext>
            </a:extLst>
          </p:cNvPr>
          <p:cNvSpPr/>
          <p:nvPr/>
        </p:nvSpPr>
        <p:spPr>
          <a:xfrm>
            <a:off x="1165029" y="2987323"/>
            <a:ext cx="676275" cy="473035"/>
          </a:xfrm>
          <a:prstGeom prst="can">
            <a:avLst/>
          </a:prstGeom>
          <a:solidFill>
            <a:srgbClr val="FF0000"/>
          </a:solidFill>
          <a:ln w="12700" cap="flat">
            <a:solidFill>
              <a:schemeClr val="bg1">
                <a:lumMod val="75000"/>
                <a:lumOff val="2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NL" sz="1600">
              <a:solidFill>
                <a:srgbClr val="0C1294"/>
              </a:solidFill>
              <a:latin typeface="Poppins Medium"/>
              <a:ea typeface="Poppins Medium"/>
              <a:cs typeface="Poppins Medium"/>
              <a:sym typeface="Poppins Medium"/>
            </a:endParaRPr>
          </a:p>
        </p:txBody>
      </p:sp>
      <p:sp>
        <p:nvSpPr>
          <p:cNvPr id="2" name="Rectangle 1">
            <a:extLst>
              <a:ext uri="{FF2B5EF4-FFF2-40B4-BE49-F238E27FC236}">
                <a16:creationId xmlns:a16="http://schemas.microsoft.com/office/drawing/2014/main" id="{5EC2717B-59B1-86F9-A3CB-C0E3F5D51EEF}"/>
              </a:ext>
            </a:extLst>
          </p:cNvPr>
          <p:cNvSpPr/>
          <p:nvPr/>
        </p:nvSpPr>
        <p:spPr>
          <a:xfrm>
            <a:off x="2896936" y="1615035"/>
            <a:ext cx="6069265" cy="3744615"/>
          </a:xfrm>
          <a:prstGeom prst="rect">
            <a:avLst/>
          </a:prstGeom>
          <a:solidFill>
            <a:srgbClr val="0C129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a:p>
            <a:pPr algn="ctr" defTabSz="412750" hangingPunct="0"/>
            <a:endParaRPr lang="en-NL" sz="1600">
              <a:solidFill>
                <a:srgbClr val="FFFFFF"/>
              </a:solidFill>
              <a:latin typeface="Poppins Medium"/>
              <a:ea typeface="Poppins Medium"/>
              <a:cs typeface="Poppins Medium"/>
              <a:sym typeface="Poppins Medium"/>
            </a:endParaRPr>
          </a:p>
        </p:txBody>
      </p:sp>
      <p:pic>
        <p:nvPicPr>
          <p:cNvPr id="235" name="Afbeelding 9">
            <a:extLst>
              <a:ext uri="{FF2B5EF4-FFF2-40B4-BE49-F238E27FC236}">
                <a16:creationId xmlns:a16="http://schemas.microsoft.com/office/drawing/2014/main" id="{3DD42D9D-BA20-41A0-B0F8-3A0D61E5C2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58117" y="1876277"/>
            <a:ext cx="2783573" cy="2734586"/>
          </a:xfrm>
          <a:prstGeom prst="rect">
            <a:avLst/>
          </a:prstGeom>
        </p:spPr>
      </p:pic>
      <p:grpSp>
        <p:nvGrpSpPr>
          <p:cNvPr id="6" name="Group 5">
            <a:extLst>
              <a:ext uri="{FF2B5EF4-FFF2-40B4-BE49-F238E27FC236}">
                <a16:creationId xmlns:a16="http://schemas.microsoft.com/office/drawing/2014/main" id="{108A299B-0334-E180-FF51-E168EF3F5C08}"/>
              </a:ext>
            </a:extLst>
          </p:cNvPr>
          <p:cNvGrpSpPr/>
          <p:nvPr/>
        </p:nvGrpSpPr>
        <p:grpSpPr>
          <a:xfrm>
            <a:off x="9410015" y="4033986"/>
            <a:ext cx="1522500" cy="1190386"/>
            <a:chOff x="7985827" y="3268367"/>
            <a:chExt cx="3973474" cy="3106712"/>
          </a:xfrm>
        </p:grpSpPr>
        <p:grpSp>
          <p:nvGrpSpPr>
            <p:cNvPr id="7" name="Groep 283">
              <a:extLst>
                <a:ext uri="{FF2B5EF4-FFF2-40B4-BE49-F238E27FC236}">
                  <a16:creationId xmlns:a16="http://schemas.microsoft.com/office/drawing/2014/main" id="{2DFD5140-AD3B-FFBB-3EBD-68257EE3ADF6}"/>
                </a:ext>
              </a:extLst>
            </p:cNvPr>
            <p:cNvGrpSpPr/>
            <p:nvPr/>
          </p:nvGrpSpPr>
          <p:grpSpPr>
            <a:xfrm>
              <a:off x="7985827" y="3268367"/>
              <a:ext cx="3973474" cy="3106712"/>
              <a:chOff x="3824287" y="1728787"/>
              <a:chExt cx="4541615" cy="3399376"/>
            </a:xfrm>
          </p:grpSpPr>
          <p:sp>
            <p:nvSpPr>
              <p:cNvPr id="11" name="Vrije vorm: vorm 194">
                <a:extLst>
                  <a:ext uri="{FF2B5EF4-FFF2-40B4-BE49-F238E27FC236}">
                    <a16:creationId xmlns:a16="http://schemas.microsoft.com/office/drawing/2014/main" id="{B43C4380-EB5F-F276-EA13-17C013462E1A}"/>
                  </a:ext>
                </a:extLst>
              </p:cNvPr>
              <p:cNvSpPr/>
              <p:nvPr/>
            </p:nvSpPr>
            <p:spPr>
              <a:xfrm>
                <a:off x="4262532" y="1728787"/>
                <a:ext cx="3676078" cy="2446400"/>
              </a:xfrm>
              <a:custGeom>
                <a:avLst/>
                <a:gdLst>
                  <a:gd name="connsiteX0" fmla="*/ 3676079 w 3676078"/>
                  <a:gd name="connsiteY0" fmla="*/ 2446401 h 2446400"/>
                  <a:gd name="connsiteX1" fmla="*/ 0 w 3676078"/>
                  <a:gd name="connsiteY1" fmla="*/ 2446401 h 2446400"/>
                  <a:gd name="connsiteX2" fmla="*/ 0 w 3676078"/>
                  <a:gd name="connsiteY2" fmla="*/ 223838 h 2446400"/>
                  <a:gd name="connsiteX3" fmla="*/ 223838 w 3676078"/>
                  <a:gd name="connsiteY3" fmla="*/ 0 h 2446400"/>
                  <a:gd name="connsiteX4" fmla="*/ 3452241 w 3676078"/>
                  <a:gd name="connsiteY4" fmla="*/ 0 h 2446400"/>
                  <a:gd name="connsiteX5" fmla="*/ 3676079 w 3676078"/>
                  <a:gd name="connsiteY5" fmla="*/ 223838 h 2446400"/>
                  <a:gd name="connsiteX6" fmla="*/ 3676079 w 3676078"/>
                  <a:gd name="connsiteY6" fmla="*/ 2446401 h 24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6078" h="2446400">
                    <a:moveTo>
                      <a:pt x="3676079" y="2446401"/>
                    </a:moveTo>
                    <a:lnTo>
                      <a:pt x="0" y="2446401"/>
                    </a:lnTo>
                    <a:lnTo>
                      <a:pt x="0" y="223838"/>
                    </a:lnTo>
                    <a:cubicBezTo>
                      <a:pt x="0" y="100298"/>
                      <a:pt x="100203" y="0"/>
                      <a:pt x="223838" y="0"/>
                    </a:cubicBezTo>
                    <a:lnTo>
                      <a:pt x="3452241" y="0"/>
                    </a:lnTo>
                    <a:cubicBezTo>
                      <a:pt x="3575876" y="0"/>
                      <a:pt x="3676079" y="100298"/>
                      <a:pt x="3676079" y="223838"/>
                    </a:cubicBezTo>
                    <a:lnTo>
                      <a:pt x="3676079" y="2446401"/>
                    </a:lnTo>
                  </a:path>
                </a:pathLst>
              </a:custGeom>
              <a:solidFill>
                <a:schemeClr val="bg2">
                  <a:lumMod val="85000"/>
                </a:schemeClr>
              </a:solidFill>
              <a:ln w="9525" cap="flat">
                <a:noFill/>
                <a:prstDash val="solid"/>
                <a:miter/>
              </a:ln>
            </p:spPr>
            <p:txBody>
              <a:bodyPr rtlCol="0" anchor="ctr"/>
              <a:lstStyle/>
              <a:p>
                <a:endParaRPr lang="en-GB" sz="900"/>
              </a:p>
            </p:txBody>
          </p:sp>
          <p:sp>
            <p:nvSpPr>
              <p:cNvPr id="14" name="Vrije vorm: vorm 195">
                <a:extLst>
                  <a:ext uri="{FF2B5EF4-FFF2-40B4-BE49-F238E27FC236}">
                    <a16:creationId xmlns:a16="http://schemas.microsoft.com/office/drawing/2014/main" id="{C4924980-89BC-FFE7-4910-09F5FB92D5FF}"/>
                  </a:ext>
                </a:extLst>
              </p:cNvPr>
              <p:cNvSpPr/>
              <p:nvPr/>
            </p:nvSpPr>
            <p:spPr>
              <a:xfrm>
                <a:off x="4445507" y="1903189"/>
                <a:ext cx="3310223" cy="2271902"/>
              </a:xfrm>
              <a:custGeom>
                <a:avLst/>
                <a:gdLst>
                  <a:gd name="connsiteX0" fmla="*/ 0 w 3310223"/>
                  <a:gd name="connsiteY0" fmla="*/ 0 h 2271902"/>
                  <a:gd name="connsiteX1" fmla="*/ 0 w 3310223"/>
                  <a:gd name="connsiteY1" fmla="*/ 2271903 h 2271902"/>
                  <a:gd name="connsiteX2" fmla="*/ 3310223 w 3310223"/>
                  <a:gd name="connsiteY2" fmla="*/ 2271903 h 2271902"/>
                  <a:gd name="connsiteX3" fmla="*/ 3310223 w 3310223"/>
                  <a:gd name="connsiteY3" fmla="*/ 0 h 2271902"/>
                  <a:gd name="connsiteX4" fmla="*/ 0 w 3310223"/>
                  <a:gd name="connsiteY4" fmla="*/ 0 h 2271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0223" h="2271902">
                    <a:moveTo>
                      <a:pt x="0" y="0"/>
                    </a:moveTo>
                    <a:lnTo>
                      <a:pt x="0" y="2271903"/>
                    </a:lnTo>
                    <a:lnTo>
                      <a:pt x="3310223" y="2271903"/>
                    </a:lnTo>
                    <a:lnTo>
                      <a:pt x="3310223" y="0"/>
                    </a:lnTo>
                    <a:lnTo>
                      <a:pt x="0" y="0"/>
                    </a:lnTo>
                  </a:path>
                </a:pathLst>
              </a:custGeom>
              <a:solidFill>
                <a:schemeClr val="bg2">
                  <a:lumMod val="95000"/>
                </a:schemeClr>
              </a:solidFill>
              <a:ln w="9525" cap="flat">
                <a:noFill/>
                <a:prstDash val="solid"/>
                <a:miter/>
              </a:ln>
            </p:spPr>
            <p:txBody>
              <a:bodyPr rtlCol="0" anchor="ctr"/>
              <a:lstStyle/>
              <a:p>
                <a:endParaRPr lang="en-GB" sz="900"/>
              </a:p>
            </p:txBody>
          </p:sp>
          <p:sp>
            <p:nvSpPr>
              <p:cNvPr id="15" name="Vrije vorm: vorm 196">
                <a:extLst>
                  <a:ext uri="{FF2B5EF4-FFF2-40B4-BE49-F238E27FC236}">
                    <a16:creationId xmlns:a16="http://schemas.microsoft.com/office/drawing/2014/main" id="{E92F66BF-F46A-07C3-0421-B56E68075A6A}"/>
                  </a:ext>
                </a:extLst>
              </p:cNvPr>
              <p:cNvSpPr/>
              <p:nvPr/>
            </p:nvSpPr>
            <p:spPr>
              <a:xfrm>
                <a:off x="3824287" y="4157947"/>
                <a:ext cx="4541615" cy="970216"/>
              </a:xfrm>
              <a:custGeom>
                <a:avLst/>
                <a:gdLst>
                  <a:gd name="connsiteX0" fmla="*/ 4540473 w 4541615"/>
                  <a:gd name="connsiteY0" fmla="*/ 916114 h 970216"/>
                  <a:gd name="connsiteX1" fmla="*/ 4540473 w 4541615"/>
                  <a:gd name="connsiteY1" fmla="*/ 916114 h 970216"/>
                  <a:gd name="connsiteX2" fmla="*/ 4540473 w 4541615"/>
                  <a:gd name="connsiteY2" fmla="*/ 915924 h 970216"/>
                  <a:gd name="connsiteX3" fmla="*/ 4540282 w 4541615"/>
                  <a:gd name="connsiteY3" fmla="*/ 915638 h 970216"/>
                  <a:gd name="connsiteX4" fmla="*/ 4114895 w 4541615"/>
                  <a:gd name="connsiteY4" fmla="*/ 43244 h 970216"/>
                  <a:gd name="connsiteX5" fmla="*/ 3982212 w 4541615"/>
                  <a:gd name="connsiteY5" fmla="*/ 0 h 970216"/>
                  <a:gd name="connsiteX6" fmla="*/ 559594 w 4541615"/>
                  <a:gd name="connsiteY6" fmla="*/ 0 h 970216"/>
                  <a:gd name="connsiteX7" fmla="*/ 426815 w 4541615"/>
                  <a:gd name="connsiteY7" fmla="*/ 43244 h 970216"/>
                  <a:gd name="connsiteX8" fmla="*/ 1429 w 4541615"/>
                  <a:gd name="connsiteY8" fmla="*/ 915638 h 970216"/>
                  <a:gd name="connsiteX9" fmla="*/ 1238 w 4541615"/>
                  <a:gd name="connsiteY9" fmla="*/ 915924 h 970216"/>
                  <a:gd name="connsiteX10" fmla="*/ 1238 w 4541615"/>
                  <a:gd name="connsiteY10" fmla="*/ 916114 h 970216"/>
                  <a:gd name="connsiteX11" fmla="*/ 1238 w 4541615"/>
                  <a:gd name="connsiteY11" fmla="*/ 916114 h 970216"/>
                  <a:gd name="connsiteX12" fmla="*/ 0 w 4541615"/>
                  <a:gd name="connsiteY12" fmla="*/ 922306 h 970216"/>
                  <a:gd name="connsiteX13" fmla="*/ 0 w 4541615"/>
                  <a:gd name="connsiteY13" fmla="*/ 953548 h 970216"/>
                  <a:gd name="connsiteX14" fmla="*/ 16574 w 4541615"/>
                  <a:gd name="connsiteY14" fmla="*/ 970217 h 970216"/>
                  <a:gd name="connsiteX15" fmla="*/ 4525042 w 4541615"/>
                  <a:gd name="connsiteY15" fmla="*/ 970217 h 970216"/>
                  <a:gd name="connsiteX16" fmla="*/ 4541615 w 4541615"/>
                  <a:gd name="connsiteY16" fmla="*/ 953548 h 970216"/>
                  <a:gd name="connsiteX17" fmla="*/ 4541615 w 4541615"/>
                  <a:gd name="connsiteY17" fmla="*/ 922306 h 970216"/>
                  <a:gd name="connsiteX18" fmla="*/ 4540377 w 4541615"/>
                  <a:gd name="connsiteY18" fmla="*/ 916114 h 97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1615" h="970216">
                    <a:moveTo>
                      <a:pt x="4540473" y="916114"/>
                    </a:moveTo>
                    <a:lnTo>
                      <a:pt x="4540473" y="916114"/>
                    </a:lnTo>
                    <a:lnTo>
                      <a:pt x="4540473" y="915924"/>
                    </a:lnTo>
                    <a:lnTo>
                      <a:pt x="4540282" y="915638"/>
                    </a:lnTo>
                    <a:lnTo>
                      <a:pt x="4114895" y="43244"/>
                    </a:lnTo>
                    <a:cubicBezTo>
                      <a:pt x="4102322" y="19240"/>
                      <a:pt x="4042982" y="0"/>
                      <a:pt x="3982212" y="0"/>
                    </a:cubicBezTo>
                    <a:lnTo>
                      <a:pt x="559594" y="0"/>
                    </a:lnTo>
                    <a:cubicBezTo>
                      <a:pt x="498729" y="0"/>
                      <a:pt x="439388" y="19336"/>
                      <a:pt x="426815" y="43244"/>
                    </a:cubicBezTo>
                    <a:lnTo>
                      <a:pt x="1429" y="915638"/>
                    </a:lnTo>
                    <a:lnTo>
                      <a:pt x="1238" y="915924"/>
                    </a:lnTo>
                    <a:lnTo>
                      <a:pt x="1238" y="916114"/>
                    </a:lnTo>
                    <a:lnTo>
                      <a:pt x="1238" y="916114"/>
                    </a:lnTo>
                    <a:cubicBezTo>
                      <a:pt x="476" y="918020"/>
                      <a:pt x="0" y="920115"/>
                      <a:pt x="0" y="922306"/>
                    </a:cubicBezTo>
                    <a:lnTo>
                      <a:pt x="0" y="953548"/>
                    </a:lnTo>
                    <a:cubicBezTo>
                      <a:pt x="0" y="962692"/>
                      <a:pt x="7429" y="970217"/>
                      <a:pt x="16574" y="970217"/>
                    </a:cubicBezTo>
                    <a:lnTo>
                      <a:pt x="4525042" y="970217"/>
                    </a:lnTo>
                    <a:cubicBezTo>
                      <a:pt x="4534281" y="970217"/>
                      <a:pt x="4541615" y="962692"/>
                      <a:pt x="4541615" y="953548"/>
                    </a:cubicBezTo>
                    <a:lnTo>
                      <a:pt x="4541615" y="922306"/>
                    </a:lnTo>
                    <a:cubicBezTo>
                      <a:pt x="4541615" y="920115"/>
                      <a:pt x="4541139" y="918020"/>
                      <a:pt x="4540377" y="916114"/>
                    </a:cubicBezTo>
                  </a:path>
                </a:pathLst>
              </a:custGeom>
              <a:solidFill>
                <a:schemeClr val="tx2"/>
              </a:solidFill>
              <a:ln w="9525" cap="flat">
                <a:noFill/>
                <a:prstDash val="solid"/>
                <a:miter/>
              </a:ln>
            </p:spPr>
            <p:txBody>
              <a:bodyPr rtlCol="0" anchor="ctr"/>
              <a:lstStyle/>
              <a:p>
                <a:endParaRPr lang="en-GB" sz="900"/>
              </a:p>
            </p:txBody>
          </p:sp>
          <p:sp>
            <p:nvSpPr>
              <p:cNvPr id="22" name="Vrije vorm: vorm 197">
                <a:extLst>
                  <a:ext uri="{FF2B5EF4-FFF2-40B4-BE49-F238E27FC236}">
                    <a16:creationId xmlns:a16="http://schemas.microsoft.com/office/drawing/2014/main" id="{C1F019AF-538F-6B64-11E9-FF39F71BB35D}"/>
                  </a:ext>
                </a:extLst>
              </p:cNvPr>
              <p:cNvSpPr/>
              <p:nvPr/>
            </p:nvSpPr>
            <p:spPr>
              <a:xfrm>
                <a:off x="3824287" y="4118799"/>
                <a:ext cx="4541615" cy="970406"/>
              </a:xfrm>
              <a:custGeom>
                <a:avLst/>
                <a:gdLst>
                  <a:gd name="connsiteX0" fmla="*/ 4540473 w 4541615"/>
                  <a:gd name="connsiteY0" fmla="*/ 916210 h 970406"/>
                  <a:gd name="connsiteX1" fmla="*/ 4540473 w 4541615"/>
                  <a:gd name="connsiteY1" fmla="*/ 916210 h 970406"/>
                  <a:gd name="connsiteX2" fmla="*/ 4540473 w 4541615"/>
                  <a:gd name="connsiteY2" fmla="*/ 916019 h 970406"/>
                  <a:gd name="connsiteX3" fmla="*/ 4540282 w 4541615"/>
                  <a:gd name="connsiteY3" fmla="*/ 915734 h 970406"/>
                  <a:gd name="connsiteX4" fmla="*/ 4114895 w 4541615"/>
                  <a:gd name="connsiteY4" fmla="*/ 43339 h 970406"/>
                  <a:gd name="connsiteX5" fmla="*/ 3982212 w 4541615"/>
                  <a:gd name="connsiteY5" fmla="*/ 0 h 970406"/>
                  <a:gd name="connsiteX6" fmla="*/ 559594 w 4541615"/>
                  <a:gd name="connsiteY6" fmla="*/ 0 h 970406"/>
                  <a:gd name="connsiteX7" fmla="*/ 426815 w 4541615"/>
                  <a:gd name="connsiteY7" fmla="*/ 43339 h 970406"/>
                  <a:gd name="connsiteX8" fmla="*/ 1429 w 4541615"/>
                  <a:gd name="connsiteY8" fmla="*/ 915829 h 970406"/>
                  <a:gd name="connsiteX9" fmla="*/ 1238 w 4541615"/>
                  <a:gd name="connsiteY9" fmla="*/ 916115 h 970406"/>
                  <a:gd name="connsiteX10" fmla="*/ 1238 w 4541615"/>
                  <a:gd name="connsiteY10" fmla="*/ 916305 h 970406"/>
                  <a:gd name="connsiteX11" fmla="*/ 1238 w 4541615"/>
                  <a:gd name="connsiteY11" fmla="*/ 916305 h 970406"/>
                  <a:gd name="connsiteX12" fmla="*/ 0 w 4541615"/>
                  <a:gd name="connsiteY12" fmla="*/ 922592 h 970406"/>
                  <a:gd name="connsiteX13" fmla="*/ 0 w 4541615"/>
                  <a:gd name="connsiteY13" fmla="*/ 953738 h 970406"/>
                  <a:gd name="connsiteX14" fmla="*/ 16574 w 4541615"/>
                  <a:gd name="connsiteY14" fmla="*/ 970407 h 970406"/>
                  <a:gd name="connsiteX15" fmla="*/ 4525042 w 4541615"/>
                  <a:gd name="connsiteY15" fmla="*/ 970407 h 970406"/>
                  <a:gd name="connsiteX16" fmla="*/ 4541615 w 4541615"/>
                  <a:gd name="connsiteY16" fmla="*/ 953738 h 970406"/>
                  <a:gd name="connsiteX17" fmla="*/ 4541615 w 4541615"/>
                  <a:gd name="connsiteY17" fmla="*/ 922592 h 970406"/>
                  <a:gd name="connsiteX18" fmla="*/ 4540377 w 4541615"/>
                  <a:gd name="connsiteY18" fmla="*/ 916305 h 97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1615" h="970406">
                    <a:moveTo>
                      <a:pt x="4540473" y="916210"/>
                    </a:moveTo>
                    <a:lnTo>
                      <a:pt x="4540473" y="916210"/>
                    </a:lnTo>
                    <a:lnTo>
                      <a:pt x="4540473" y="916019"/>
                    </a:lnTo>
                    <a:lnTo>
                      <a:pt x="4540282" y="915734"/>
                    </a:lnTo>
                    <a:lnTo>
                      <a:pt x="4114895" y="43339"/>
                    </a:lnTo>
                    <a:cubicBezTo>
                      <a:pt x="4102322" y="19431"/>
                      <a:pt x="4042982" y="0"/>
                      <a:pt x="3982212" y="0"/>
                    </a:cubicBezTo>
                    <a:lnTo>
                      <a:pt x="559594" y="0"/>
                    </a:lnTo>
                    <a:cubicBezTo>
                      <a:pt x="498729" y="0"/>
                      <a:pt x="439388" y="19431"/>
                      <a:pt x="426815" y="43339"/>
                    </a:cubicBezTo>
                    <a:lnTo>
                      <a:pt x="1429" y="915829"/>
                    </a:lnTo>
                    <a:lnTo>
                      <a:pt x="1238" y="916115"/>
                    </a:lnTo>
                    <a:lnTo>
                      <a:pt x="1238" y="916305"/>
                    </a:lnTo>
                    <a:lnTo>
                      <a:pt x="1238" y="916305"/>
                    </a:lnTo>
                    <a:cubicBezTo>
                      <a:pt x="476" y="918305"/>
                      <a:pt x="0" y="920401"/>
                      <a:pt x="0" y="922592"/>
                    </a:cubicBezTo>
                    <a:lnTo>
                      <a:pt x="0" y="953738"/>
                    </a:lnTo>
                    <a:cubicBezTo>
                      <a:pt x="0" y="962882"/>
                      <a:pt x="7429" y="970407"/>
                      <a:pt x="16574" y="970407"/>
                    </a:cubicBezTo>
                    <a:lnTo>
                      <a:pt x="4525042" y="970407"/>
                    </a:lnTo>
                    <a:cubicBezTo>
                      <a:pt x="4534281" y="970407"/>
                      <a:pt x="4541615" y="962882"/>
                      <a:pt x="4541615" y="953738"/>
                    </a:cubicBezTo>
                    <a:lnTo>
                      <a:pt x="4541615" y="922592"/>
                    </a:lnTo>
                    <a:cubicBezTo>
                      <a:pt x="4541615" y="920401"/>
                      <a:pt x="4541139" y="918305"/>
                      <a:pt x="4540377" y="916305"/>
                    </a:cubicBezTo>
                  </a:path>
                </a:pathLst>
              </a:custGeom>
              <a:solidFill>
                <a:srgbClr val="E4E4E1"/>
              </a:solidFill>
              <a:ln w="9525" cap="flat">
                <a:noFill/>
                <a:prstDash val="solid"/>
                <a:miter/>
              </a:ln>
            </p:spPr>
            <p:txBody>
              <a:bodyPr rtlCol="0" anchor="ctr"/>
              <a:lstStyle/>
              <a:p>
                <a:endParaRPr lang="en-GB" sz="900"/>
              </a:p>
            </p:txBody>
          </p:sp>
          <p:sp>
            <p:nvSpPr>
              <p:cNvPr id="23" name="Vrije vorm: vorm 198">
                <a:extLst>
                  <a:ext uri="{FF2B5EF4-FFF2-40B4-BE49-F238E27FC236}">
                    <a16:creationId xmlns:a16="http://schemas.microsoft.com/office/drawing/2014/main" id="{C26F7760-8427-15B6-7833-C1232883F610}"/>
                  </a:ext>
                </a:extLst>
              </p:cNvPr>
              <p:cNvSpPr/>
              <p:nvPr/>
            </p:nvSpPr>
            <p:spPr>
              <a:xfrm>
                <a:off x="4305184" y="4188808"/>
                <a:ext cx="3580055" cy="573214"/>
              </a:xfrm>
              <a:custGeom>
                <a:avLst/>
                <a:gdLst>
                  <a:gd name="connsiteX0" fmla="*/ 3579610 w 3580055"/>
                  <a:gd name="connsiteY0" fmla="*/ 560356 h 573214"/>
                  <a:gd name="connsiteX1" fmla="*/ 3546844 w 3580055"/>
                  <a:gd name="connsiteY1" fmla="*/ 573215 h 573214"/>
                  <a:gd name="connsiteX2" fmla="*/ 33357 w 3580055"/>
                  <a:gd name="connsiteY2" fmla="*/ 573215 h 573214"/>
                  <a:gd name="connsiteX3" fmla="*/ 401 w 3580055"/>
                  <a:gd name="connsiteY3" fmla="*/ 560356 h 573214"/>
                  <a:gd name="connsiteX4" fmla="*/ 220333 w 3580055"/>
                  <a:gd name="connsiteY4" fmla="*/ 12954 h 573214"/>
                  <a:gd name="connsiteX5" fmla="*/ 259671 w 3580055"/>
                  <a:gd name="connsiteY5" fmla="*/ 0 h 573214"/>
                  <a:gd name="connsiteX6" fmla="*/ 3320435 w 3580055"/>
                  <a:gd name="connsiteY6" fmla="*/ 0 h 573214"/>
                  <a:gd name="connsiteX7" fmla="*/ 3359773 w 3580055"/>
                  <a:gd name="connsiteY7" fmla="*/ 12954 h 573214"/>
                  <a:gd name="connsiteX8" fmla="*/ 3579610 w 3580055"/>
                  <a:gd name="connsiteY8" fmla="*/ 560356 h 57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055" h="573214">
                    <a:moveTo>
                      <a:pt x="3579610" y="560356"/>
                    </a:moveTo>
                    <a:cubicBezTo>
                      <a:pt x="3582849" y="567500"/>
                      <a:pt x="3568085" y="573215"/>
                      <a:pt x="3546844" y="573215"/>
                    </a:cubicBezTo>
                    <a:lnTo>
                      <a:pt x="33357" y="573215"/>
                    </a:lnTo>
                    <a:cubicBezTo>
                      <a:pt x="12021" y="573215"/>
                      <a:pt x="-2647" y="567500"/>
                      <a:pt x="401" y="560356"/>
                    </a:cubicBezTo>
                    <a:lnTo>
                      <a:pt x="220333" y="12954"/>
                    </a:lnTo>
                    <a:cubicBezTo>
                      <a:pt x="223476" y="5906"/>
                      <a:pt x="241097" y="0"/>
                      <a:pt x="259671" y="0"/>
                    </a:cubicBezTo>
                    <a:lnTo>
                      <a:pt x="3320435" y="0"/>
                    </a:lnTo>
                    <a:cubicBezTo>
                      <a:pt x="3338913" y="0"/>
                      <a:pt x="3356535" y="5810"/>
                      <a:pt x="3359773" y="12954"/>
                    </a:cubicBezTo>
                    <a:lnTo>
                      <a:pt x="3579610" y="560356"/>
                    </a:lnTo>
                  </a:path>
                </a:pathLst>
              </a:custGeom>
              <a:solidFill>
                <a:srgbClr val="BFBEBC"/>
              </a:solidFill>
              <a:ln w="9525" cap="flat">
                <a:noFill/>
                <a:prstDash val="solid"/>
                <a:miter/>
              </a:ln>
            </p:spPr>
            <p:txBody>
              <a:bodyPr rtlCol="0" anchor="ctr"/>
              <a:lstStyle/>
              <a:p>
                <a:endParaRPr lang="en-GB" sz="900"/>
              </a:p>
            </p:txBody>
          </p:sp>
          <p:sp>
            <p:nvSpPr>
              <p:cNvPr id="24" name="Vrije vorm: vorm 199">
                <a:extLst>
                  <a:ext uri="{FF2B5EF4-FFF2-40B4-BE49-F238E27FC236}">
                    <a16:creationId xmlns:a16="http://schemas.microsoft.com/office/drawing/2014/main" id="{7EC9C328-6F8D-F280-9792-4C84E84DCFDB}"/>
                  </a:ext>
                </a:extLst>
              </p:cNvPr>
              <p:cNvSpPr/>
              <p:nvPr/>
            </p:nvSpPr>
            <p:spPr>
              <a:xfrm>
                <a:off x="4517040" y="4188808"/>
                <a:ext cx="3156299" cy="32289"/>
              </a:xfrm>
              <a:custGeom>
                <a:avLst/>
                <a:gdLst>
                  <a:gd name="connsiteX0" fmla="*/ 3108579 w 3156299"/>
                  <a:gd name="connsiteY0" fmla="*/ 0 h 32289"/>
                  <a:gd name="connsiteX1" fmla="*/ 47815 w 3156299"/>
                  <a:gd name="connsiteY1" fmla="*/ 0 h 32289"/>
                  <a:gd name="connsiteX2" fmla="*/ 8477 w 3156299"/>
                  <a:gd name="connsiteY2" fmla="*/ 12954 h 32289"/>
                  <a:gd name="connsiteX3" fmla="*/ 0 w 3156299"/>
                  <a:gd name="connsiteY3" fmla="*/ 32290 h 32289"/>
                  <a:gd name="connsiteX4" fmla="*/ 39433 w 3156299"/>
                  <a:gd name="connsiteY4" fmla="*/ 19336 h 32289"/>
                  <a:gd name="connsiteX5" fmla="*/ 3116866 w 3156299"/>
                  <a:gd name="connsiteY5" fmla="*/ 19336 h 32289"/>
                  <a:gd name="connsiteX6" fmla="*/ 3156299 w 3156299"/>
                  <a:gd name="connsiteY6" fmla="*/ 32290 h 32289"/>
                  <a:gd name="connsiteX7" fmla="*/ 3147822 w 3156299"/>
                  <a:gd name="connsiteY7" fmla="*/ 12954 h 32289"/>
                  <a:gd name="connsiteX8" fmla="*/ 3108484 w 3156299"/>
                  <a:gd name="connsiteY8" fmla="*/ 0 h 3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6299" h="32289">
                    <a:moveTo>
                      <a:pt x="3108579" y="0"/>
                    </a:moveTo>
                    <a:lnTo>
                      <a:pt x="47815" y="0"/>
                    </a:lnTo>
                    <a:cubicBezTo>
                      <a:pt x="29242" y="0"/>
                      <a:pt x="11620" y="5810"/>
                      <a:pt x="8477" y="12954"/>
                    </a:cubicBezTo>
                    <a:lnTo>
                      <a:pt x="0" y="32290"/>
                    </a:lnTo>
                    <a:cubicBezTo>
                      <a:pt x="3048" y="25241"/>
                      <a:pt x="20765" y="19336"/>
                      <a:pt x="39433" y="19336"/>
                    </a:cubicBezTo>
                    <a:lnTo>
                      <a:pt x="3116866" y="19336"/>
                    </a:lnTo>
                    <a:cubicBezTo>
                      <a:pt x="3135344" y="19336"/>
                      <a:pt x="3153156" y="25241"/>
                      <a:pt x="3156299" y="32290"/>
                    </a:cubicBezTo>
                    <a:lnTo>
                      <a:pt x="3147822" y="12954"/>
                    </a:lnTo>
                    <a:cubicBezTo>
                      <a:pt x="3144584" y="5906"/>
                      <a:pt x="3126962" y="0"/>
                      <a:pt x="3108484" y="0"/>
                    </a:cubicBezTo>
                  </a:path>
                </a:pathLst>
              </a:custGeom>
              <a:solidFill>
                <a:srgbClr val="9C9C9A"/>
              </a:solidFill>
              <a:ln w="9525" cap="flat">
                <a:noFill/>
                <a:prstDash val="solid"/>
                <a:miter/>
              </a:ln>
            </p:spPr>
            <p:txBody>
              <a:bodyPr rtlCol="0" anchor="ctr"/>
              <a:lstStyle/>
              <a:p>
                <a:endParaRPr lang="en-GB" sz="900"/>
              </a:p>
            </p:txBody>
          </p:sp>
          <p:sp>
            <p:nvSpPr>
              <p:cNvPr id="40" name="Vrije vorm: vorm 200">
                <a:extLst>
                  <a:ext uri="{FF2B5EF4-FFF2-40B4-BE49-F238E27FC236}">
                    <a16:creationId xmlns:a16="http://schemas.microsoft.com/office/drawing/2014/main" id="{57209CA9-43F1-3A61-4964-C57381F66C39}"/>
                  </a:ext>
                </a:extLst>
              </p:cNvPr>
              <p:cNvSpPr/>
              <p:nvPr/>
            </p:nvSpPr>
            <p:spPr>
              <a:xfrm>
                <a:off x="5533357" y="5068442"/>
                <a:ext cx="1123569" cy="20669"/>
              </a:xfrm>
              <a:custGeom>
                <a:avLst/>
                <a:gdLst>
                  <a:gd name="connsiteX0" fmla="*/ 1120902 w 1123569"/>
                  <a:gd name="connsiteY0" fmla="*/ 0 h 20669"/>
                  <a:gd name="connsiteX1" fmla="*/ 2762 w 1123569"/>
                  <a:gd name="connsiteY1" fmla="*/ 0 h 20669"/>
                  <a:gd name="connsiteX2" fmla="*/ 0 w 1123569"/>
                  <a:gd name="connsiteY2" fmla="*/ 20669 h 20669"/>
                  <a:gd name="connsiteX3" fmla="*/ 1123569 w 1123569"/>
                  <a:gd name="connsiteY3" fmla="*/ 20669 h 20669"/>
                  <a:gd name="connsiteX4" fmla="*/ 1120902 w 1123569"/>
                  <a:gd name="connsiteY4" fmla="*/ 0 h 2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569" h="20669">
                    <a:moveTo>
                      <a:pt x="1120902" y="0"/>
                    </a:moveTo>
                    <a:lnTo>
                      <a:pt x="2762" y="0"/>
                    </a:lnTo>
                    <a:lnTo>
                      <a:pt x="0" y="20669"/>
                    </a:lnTo>
                    <a:lnTo>
                      <a:pt x="1123569" y="20669"/>
                    </a:lnTo>
                    <a:lnTo>
                      <a:pt x="1120902" y="0"/>
                    </a:lnTo>
                  </a:path>
                </a:pathLst>
              </a:custGeom>
              <a:solidFill>
                <a:srgbClr val="9C9C9A"/>
              </a:solidFill>
              <a:ln w="9525" cap="flat">
                <a:noFill/>
                <a:prstDash val="solid"/>
                <a:miter/>
              </a:ln>
            </p:spPr>
            <p:txBody>
              <a:bodyPr rtlCol="0" anchor="ctr"/>
              <a:lstStyle/>
              <a:p>
                <a:endParaRPr lang="en-GB" sz="900"/>
              </a:p>
            </p:txBody>
          </p:sp>
          <p:sp>
            <p:nvSpPr>
              <p:cNvPr id="41" name="Vrije vorm: vorm 201">
                <a:extLst>
                  <a:ext uri="{FF2B5EF4-FFF2-40B4-BE49-F238E27FC236}">
                    <a16:creationId xmlns:a16="http://schemas.microsoft.com/office/drawing/2014/main" id="{E2045460-F822-D73F-66C2-1A69EC274D25}"/>
                  </a:ext>
                </a:extLst>
              </p:cNvPr>
              <p:cNvSpPr/>
              <p:nvPr/>
            </p:nvSpPr>
            <p:spPr>
              <a:xfrm>
                <a:off x="5540082" y="4803266"/>
                <a:ext cx="1110025" cy="219075"/>
              </a:xfrm>
              <a:custGeom>
                <a:avLst/>
                <a:gdLst>
                  <a:gd name="connsiteX0" fmla="*/ 1109987 w 1110025"/>
                  <a:gd name="connsiteY0" fmla="*/ 206788 h 219075"/>
                  <a:gd name="connsiteX1" fmla="*/ 1072553 w 1110025"/>
                  <a:gd name="connsiteY1" fmla="*/ 219075 h 219075"/>
                  <a:gd name="connsiteX2" fmla="*/ 37853 w 1110025"/>
                  <a:gd name="connsiteY2" fmla="*/ 219075 h 219075"/>
                  <a:gd name="connsiteX3" fmla="*/ 38 w 1110025"/>
                  <a:gd name="connsiteY3" fmla="*/ 206788 h 219075"/>
                  <a:gd name="connsiteX4" fmla="*/ 29375 w 1110025"/>
                  <a:gd name="connsiteY4" fmla="*/ 12382 h 219075"/>
                  <a:gd name="connsiteX5" fmla="*/ 68142 w 1110025"/>
                  <a:gd name="connsiteY5" fmla="*/ 0 h 219075"/>
                  <a:gd name="connsiteX6" fmla="*/ 1042074 w 1110025"/>
                  <a:gd name="connsiteY6" fmla="*/ 0 h 219075"/>
                  <a:gd name="connsiteX7" fmla="*/ 1080840 w 1110025"/>
                  <a:gd name="connsiteY7" fmla="*/ 12382 h 219075"/>
                  <a:gd name="connsiteX8" fmla="*/ 1109987 w 1110025"/>
                  <a:gd name="connsiteY8" fmla="*/ 206788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025" h="219075">
                    <a:moveTo>
                      <a:pt x="1109987" y="206788"/>
                    </a:moveTo>
                    <a:cubicBezTo>
                      <a:pt x="1110939" y="213646"/>
                      <a:pt x="1094270" y="219075"/>
                      <a:pt x="1072553" y="219075"/>
                    </a:cubicBezTo>
                    <a:lnTo>
                      <a:pt x="37853" y="219075"/>
                    </a:lnTo>
                    <a:cubicBezTo>
                      <a:pt x="15945" y="219075"/>
                      <a:pt x="-914" y="213646"/>
                      <a:pt x="38" y="206788"/>
                    </a:cubicBezTo>
                    <a:lnTo>
                      <a:pt x="29375" y="12382"/>
                    </a:lnTo>
                    <a:cubicBezTo>
                      <a:pt x="30233" y="5524"/>
                      <a:pt x="47663" y="0"/>
                      <a:pt x="68142" y="0"/>
                    </a:cubicBezTo>
                    <a:lnTo>
                      <a:pt x="1042074" y="0"/>
                    </a:lnTo>
                    <a:cubicBezTo>
                      <a:pt x="1062552" y="0"/>
                      <a:pt x="1079793" y="5524"/>
                      <a:pt x="1080840" y="12382"/>
                    </a:cubicBezTo>
                    <a:lnTo>
                      <a:pt x="1109987" y="206788"/>
                    </a:lnTo>
                  </a:path>
                </a:pathLst>
              </a:custGeom>
              <a:solidFill>
                <a:srgbClr val="BFBEBC"/>
              </a:solidFill>
              <a:ln w="9525" cap="flat">
                <a:noFill/>
                <a:prstDash val="solid"/>
                <a:miter/>
              </a:ln>
            </p:spPr>
            <p:txBody>
              <a:bodyPr rtlCol="0" anchor="ctr"/>
              <a:lstStyle/>
              <a:p>
                <a:endParaRPr lang="en-GB" sz="900"/>
              </a:p>
            </p:txBody>
          </p:sp>
          <p:sp>
            <p:nvSpPr>
              <p:cNvPr id="42" name="Vrije vorm: vorm 202">
                <a:extLst>
                  <a:ext uri="{FF2B5EF4-FFF2-40B4-BE49-F238E27FC236}">
                    <a16:creationId xmlns:a16="http://schemas.microsoft.com/office/drawing/2014/main" id="{6756D8D0-7F3C-C2F8-0509-0151EF363B10}"/>
                  </a:ext>
                </a:extLst>
              </p:cNvPr>
              <p:cNvSpPr/>
              <p:nvPr/>
            </p:nvSpPr>
            <p:spPr>
              <a:xfrm>
                <a:off x="5567933" y="4803266"/>
                <a:ext cx="1054226" cy="22479"/>
              </a:xfrm>
              <a:custGeom>
                <a:avLst/>
                <a:gdLst>
                  <a:gd name="connsiteX0" fmla="*/ 36004 w 1054226"/>
                  <a:gd name="connsiteY0" fmla="*/ 14573 h 22479"/>
                  <a:gd name="connsiteX1" fmla="*/ 1021175 w 1054226"/>
                  <a:gd name="connsiteY1" fmla="*/ 14573 h 22479"/>
                  <a:gd name="connsiteX2" fmla="*/ 1054227 w 1054226"/>
                  <a:gd name="connsiteY2" fmla="*/ 20669 h 22479"/>
                  <a:gd name="connsiteX3" fmla="*/ 1052989 w 1054226"/>
                  <a:gd name="connsiteY3" fmla="*/ 12382 h 22479"/>
                  <a:gd name="connsiteX4" fmla="*/ 1014222 w 1054226"/>
                  <a:gd name="connsiteY4" fmla="*/ 0 h 22479"/>
                  <a:gd name="connsiteX5" fmla="*/ 40291 w 1054226"/>
                  <a:gd name="connsiteY5" fmla="*/ 0 h 22479"/>
                  <a:gd name="connsiteX6" fmla="*/ 1524 w 1054226"/>
                  <a:gd name="connsiteY6" fmla="*/ 12382 h 22479"/>
                  <a:gd name="connsiteX7" fmla="*/ 0 w 1054226"/>
                  <a:gd name="connsiteY7" fmla="*/ 22479 h 22479"/>
                  <a:gd name="connsiteX8" fmla="*/ 36004 w 1054226"/>
                  <a:gd name="connsiteY8" fmla="*/ 14573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226" h="22479">
                    <a:moveTo>
                      <a:pt x="36004" y="14573"/>
                    </a:moveTo>
                    <a:lnTo>
                      <a:pt x="1021175" y="14573"/>
                    </a:lnTo>
                    <a:cubicBezTo>
                      <a:pt x="1035082" y="14573"/>
                      <a:pt x="1047179" y="16954"/>
                      <a:pt x="1054227" y="20669"/>
                    </a:cubicBezTo>
                    <a:lnTo>
                      <a:pt x="1052989" y="12382"/>
                    </a:lnTo>
                    <a:cubicBezTo>
                      <a:pt x="1051941" y="5524"/>
                      <a:pt x="1034701" y="0"/>
                      <a:pt x="1014222" y="0"/>
                    </a:cubicBezTo>
                    <a:lnTo>
                      <a:pt x="40291" y="0"/>
                    </a:lnTo>
                    <a:cubicBezTo>
                      <a:pt x="19812" y="0"/>
                      <a:pt x="2381" y="5524"/>
                      <a:pt x="1524" y="12382"/>
                    </a:cubicBezTo>
                    <a:lnTo>
                      <a:pt x="0" y="22479"/>
                    </a:lnTo>
                    <a:cubicBezTo>
                      <a:pt x="6001" y="17717"/>
                      <a:pt x="20098" y="14573"/>
                      <a:pt x="36004" y="14573"/>
                    </a:cubicBezTo>
                  </a:path>
                </a:pathLst>
              </a:custGeom>
              <a:solidFill>
                <a:srgbClr val="9C9C9A"/>
              </a:solidFill>
              <a:ln w="9525" cap="flat">
                <a:noFill/>
                <a:prstDash val="solid"/>
                <a:miter/>
              </a:ln>
            </p:spPr>
            <p:txBody>
              <a:bodyPr rtlCol="0" anchor="ctr"/>
              <a:lstStyle/>
              <a:p>
                <a:endParaRPr lang="en-GB" sz="900"/>
              </a:p>
            </p:txBody>
          </p:sp>
          <p:sp>
            <p:nvSpPr>
              <p:cNvPr id="236" name="Vrije vorm: vorm 203">
                <a:extLst>
                  <a:ext uri="{FF2B5EF4-FFF2-40B4-BE49-F238E27FC236}">
                    <a16:creationId xmlns:a16="http://schemas.microsoft.com/office/drawing/2014/main" id="{AC67FA0E-A325-D83F-22EF-5F0831BC6F62}"/>
                  </a:ext>
                </a:extLst>
              </p:cNvPr>
              <p:cNvSpPr/>
              <p:nvPr/>
            </p:nvSpPr>
            <p:spPr>
              <a:xfrm>
                <a:off x="5567838" y="4803266"/>
                <a:ext cx="1054703" cy="22955"/>
              </a:xfrm>
              <a:custGeom>
                <a:avLst/>
                <a:gdLst>
                  <a:gd name="connsiteX0" fmla="*/ 1014412 w 1054703"/>
                  <a:gd name="connsiteY0" fmla="*/ 0 h 22955"/>
                  <a:gd name="connsiteX1" fmla="*/ 40481 w 1054703"/>
                  <a:gd name="connsiteY1" fmla="*/ 0 h 22955"/>
                  <a:gd name="connsiteX2" fmla="*/ 1714 w 1054703"/>
                  <a:gd name="connsiteY2" fmla="*/ 12382 h 22955"/>
                  <a:gd name="connsiteX3" fmla="*/ 0 w 1054703"/>
                  <a:gd name="connsiteY3" fmla="*/ 22955 h 22955"/>
                  <a:gd name="connsiteX4" fmla="*/ 39052 w 1054703"/>
                  <a:gd name="connsiteY4" fmla="*/ 10668 h 22955"/>
                  <a:gd name="connsiteX5" fmla="*/ 1015936 w 1054703"/>
                  <a:gd name="connsiteY5" fmla="*/ 10668 h 22955"/>
                  <a:gd name="connsiteX6" fmla="*/ 1054703 w 1054703"/>
                  <a:gd name="connsiteY6" fmla="*/ 22955 h 22955"/>
                  <a:gd name="connsiteX7" fmla="*/ 1053179 w 1054703"/>
                  <a:gd name="connsiteY7" fmla="*/ 12382 h 22955"/>
                  <a:gd name="connsiteX8" fmla="*/ 1014412 w 1054703"/>
                  <a:gd name="connsiteY8" fmla="*/ 0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703" h="22955">
                    <a:moveTo>
                      <a:pt x="1014412" y="0"/>
                    </a:moveTo>
                    <a:lnTo>
                      <a:pt x="40481" y="0"/>
                    </a:lnTo>
                    <a:cubicBezTo>
                      <a:pt x="20002" y="0"/>
                      <a:pt x="2572" y="5524"/>
                      <a:pt x="1714" y="12382"/>
                    </a:cubicBezTo>
                    <a:lnTo>
                      <a:pt x="0" y="22955"/>
                    </a:lnTo>
                    <a:cubicBezTo>
                      <a:pt x="952" y="16097"/>
                      <a:pt x="18479" y="10668"/>
                      <a:pt x="39052" y="10668"/>
                    </a:cubicBezTo>
                    <a:lnTo>
                      <a:pt x="1015936" y="10668"/>
                    </a:lnTo>
                    <a:cubicBezTo>
                      <a:pt x="1036415" y="10668"/>
                      <a:pt x="1053656" y="16193"/>
                      <a:pt x="1054703" y="22955"/>
                    </a:cubicBezTo>
                    <a:lnTo>
                      <a:pt x="1053179" y="12382"/>
                    </a:lnTo>
                    <a:cubicBezTo>
                      <a:pt x="1052132" y="5524"/>
                      <a:pt x="1034891" y="0"/>
                      <a:pt x="1014412" y="0"/>
                    </a:cubicBezTo>
                  </a:path>
                </a:pathLst>
              </a:custGeom>
              <a:solidFill>
                <a:srgbClr val="9C9C9A"/>
              </a:solidFill>
              <a:ln w="9525" cap="flat">
                <a:noFill/>
                <a:prstDash val="solid"/>
                <a:miter/>
              </a:ln>
            </p:spPr>
            <p:txBody>
              <a:bodyPr rtlCol="0" anchor="ctr"/>
              <a:lstStyle/>
              <a:p>
                <a:endParaRPr lang="en-GB" sz="900"/>
              </a:p>
            </p:txBody>
          </p:sp>
          <p:sp>
            <p:nvSpPr>
              <p:cNvPr id="237" name="Vrije vorm: vorm 204">
                <a:extLst>
                  <a:ext uri="{FF2B5EF4-FFF2-40B4-BE49-F238E27FC236}">
                    <a16:creationId xmlns:a16="http://schemas.microsoft.com/office/drawing/2014/main" id="{6F255115-469A-7ABE-BECD-F7543AE312EE}"/>
                  </a:ext>
                </a:extLst>
              </p:cNvPr>
              <p:cNvSpPr/>
              <p:nvPr/>
            </p:nvSpPr>
            <p:spPr>
              <a:xfrm>
                <a:off x="5817298" y="4815553"/>
                <a:ext cx="832865" cy="206692"/>
              </a:xfrm>
              <a:custGeom>
                <a:avLst/>
                <a:gdLst>
                  <a:gd name="connsiteX0" fmla="*/ 795337 w 832865"/>
                  <a:gd name="connsiteY0" fmla="*/ 206692 h 206692"/>
                  <a:gd name="connsiteX1" fmla="*/ 432625 w 832865"/>
                  <a:gd name="connsiteY1" fmla="*/ 206692 h 206692"/>
                  <a:gd name="connsiteX2" fmla="*/ 0 w 832865"/>
                  <a:gd name="connsiteY2" fmla="*/ 2191 h 206692"/>
                  <a:gd name="connsiteX3" fmla="*/ 771811 w 832865"/>
                  <a:gd name="connsiteY3" fmla="*/ 2191 h 206692"/>
                  <a:gd name="connsiteX4" fmla="*/ 803815 w 832865"/>
                  <a:gd name="connsiteY4" fmla="*/ 7715 h 206692"/>
                  <a:gd name="connsiteX5" fmla="*/ 805243 w 832865"/>
                  <a:gd name="connsiteY5" fmla="*/ 10573 h 206692"/>
                  <a:gd name="connsiteX6" fmla="*/ 803719 w 832865"/>
                  <a:gd name="connsiteY6" fmla="*/ 0 h 206692"/>
                  <a:gd name="connsiteX7" fmla="*/ 832866 w 832865"/>
                  <a:gd name="connsiteY7" fmla="*/ 194405 h 206692"/>
                  <a:gd name="connsiteX8" fmla="*/ 832866 w 832865"/>
                  <a:gd name="connsiteY8" fmla="*/ 194977 h 206692"/>
                  <a:gd name="connsiteX9" fmla="*/ 795337 w 832865"/>
                  <a:gd name="connsiteY9" fmla="*/ 206692 h 20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2865" h="206692">
                    <a:moveTo>
                      <a:pt x="795337" y="206692"/>
                    </a:moveTo>
                    <a:lnTo>
                      <a:pt x="432625" y="206692"/>
                    </a:lnTo>
                    <a:lnTo>
                      <a:pt x="0" y="2191"/>
                    </a:lnTo>
                    <a:lnTo>
                      <a:pt x="771811" y="2191"/>
                    </a:lnTo>
                    <a:cubicBezTo>
                      <a:pt x="784955" y="2191"/>
                      <a:pt x="796576" y="4381"/>
                      <a:pt x="803815" y="7715"/>
                    </a:cubicBezTo>
                    <a:cubicBezTo>
                      <a:pt x="804577" y="8668"/>
                      <a:pt x="805053" y="9620"/>
                      <a:pt x="805243" y="10573"/>
                    </a:cubicBezTo>
                    <a:lnTo>
                      <a:pt x="803719" y="0"/>
                    </a:lnTo>
                    <a:lnTo>
                      <a:pt x="832866" y="194405"/>
                    </a:lnTo>
                    <a:cubicBezTo>
                      <a:pt x="832866" y="194405"/>
                      <a:pt x="832866" y="194786"/>
                      <a:pt x="832866" y="194977"/>
                    </a:cubicBezTo>
                    <a:cubicBezTo>
                      <a:pt x="832866" y="201549"/>
                      <a:pt x="816483" y="206692"/>
                      <a:pt x="795337" y="206692"/>
                    </a:cubicBezTo>
                  </a:path>
                </a:pathLst>
              </a:custGeom>
              <a:solidFill>
                <a:srgbClr val="D4D4D2"/>
              </a:solidFill>
              <a:ln w="9525" cap="flat">
                <a:noFill/>
                <a:prstDash val="solid"/>
                <a:miter/>
              </a:ln>
            </p:spPr>
            <p:txBody>
              <a:bodyPr rtlCol="0" anchor="ctr"/>
              <a:lstStyle/>
              <a:p>
                <a:endParaRPr lang="en-GB" sz="900"/>
              </a:p>
            </p:txBody>
          </p:sp>
          <p:sp>
            <p:nvSpPr>
              <p:cNvPr id="238" name="Vrije vorm: vorm 205">
                <a:extLst>
                  <a:ext uri="{FF2B5EF4-FFF2-40B4-BE49-F238E27FC236}">
                    <a16:creationId xmlns:a16="http://schemas.microsoft.com/office/drawing/2014/main" id="{72C4C06A-BA10-3D1F-F5DF-D09ED7982CE3}"/>
                  </a:ext>
                </a:extLst>
              </p:cNvPr>
              <p:cNvSpPr/>
              <p:nvPr/>
            </p:nvSpPr>
            <p:spPr>
              <a:xfrm>
                <a:off x="5809011" y="4813934"/>
                <a:ext cx="812101" cy="9429"/>
              </a:xfrm>
              <a:custGeom>
                <a:avLst/>
                <a:gdLst>
                  <a:gd name="connsiteX0" fmla="*/ 812102 w 812101"/>
                  <a:gd name="connsiteY0" fmla="*/ 9430 h 9429"/>
                  <a:gd name="connsiteX1" fmla="*/ 780097 w 812101"/>
                  <a:gd name="connsiteY1" fmla="*/ 3905 h 9429"/>
                  <a:gd name="connsiteX2" fmla="*/ 8287 w 812101"/>
                  <a:gd name="connsiteY2" fmla="*/ 3905 h 9429"/>
                  <a:gd name="connsiteX3" fmla="*/ 0 w 812101"/>
                  <a:gd name="connsiteY3" fmla="*/ 0 h 9429"/>
                  <a:gd name="connsiteX4" fmla="*/ 774668 w 812101"/>
                  <a:gd name="connsiteY4" fmla="*/ 0 h 9429"/>
                  <a:gd name="connsiteX5" fmla="*/ 812006 w 812101"/>
                  <a:gd name="connsiteY5" fmla="*/ 9430 h 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101" h="9429">
                    <a:moveTo>
                      <a:pt x="812102" y="9430"/>
                    </a:moveTo>
                    <a:cubicBezTo>
                      <a:pt x="804958" y="6001"/>
                      <a:pt x="793337" y="3905"/>
                      <a:pt x="780097" y="3905"/>
                    </a:cubicBezTo>
                    <a:lnTo>
                      <a:pt x="8287" y="3905"/>
                    </a:lnTo>
                    <a:lnTo>
                      <a:pt x="0" y="0"/>
                    </a:lnTo>
                    <a:lnTo>
                      <a:pt x="774668" y="0"/>
                    </a:lnTo>
                    <a:cubicBezTo>
                      <a:pt x="792194" y="0"/>
                      <a:pt x="807339" y="4001"/>
                      <a:pt x="812006" y="9430"/>
                    </a:cubicBezTo>
                  </a:path>
                </a:pathLst>
              </a:custGeom>
              <a:solidFill>
                <a:srgbClr val="BCBBB8"/>
              </a:solidFill>
              <a:ln w="9525" cap="flat">
                <a:noFill/>
                <a:prstDash val="solid"/>
                <a:miter/>
              </a:ln>
            </p:spPr>
            <p:txBody>
              <a:bodyPr rtlCol="0" anchor="ctr"/>
              <a:lstStyle/>
              <a:p>
                <a:endParaRPr lang="en-GB" sz="900"/>
              </a:p>
            </p:txBody>
          </p:sp>
          <p:sp>
            <p:nvSpPr>
              <p:cNvPr id="239" name="Vrije vorm: vorm 206">
                <a:extLst>
                  <a:ext uri="{FF2B5EF4-FFF2-40B4-BE49-F238E27FC236}">
                    <a16:creationId xmlns:a16="http://schemas.microsoft.com/office/drawing/2014/main" id="{0D75ED4F-0BE7-662B-4481-C4A1874E4FA5}"/>
                  </a:ext>
                </a:extLst>
              </p:cNvPr>
              <p:cNvSpPr/>
              <p:nvPr/>
            </p:nvSpPr>
            <p:spPr>
              <a:xfrm>
                <a:off x="5786532" y="4803266"/>
                <a:ext cx="836104" cy="22955"/>
              </a:xfrm>
              <a:custGeom>
                <a:avLst/>
                <a:gdLst>
                  <a:gd name="connsiteX0" fmla="*/ 836009 w 836104"/>
                  <a:gd name="connsiteY0" fmla="*/ 22955 h 22955"/>
                  <a:gd name="connsiteX1" fmla="*/ 834581 w 836104"/>
                  <a:gd name="connsiteY1" fmla="*/ 20098 h 22955"/>
                  <a:gd name="connsiteX2" fmla="*/ 797243 w 836104"/>
                  <a:gd name="connsiteY2" fmla="*/ 10668 h 22955"/>
                  <a:gd name="connsiteX3" fmla="*/ 22574 w 836104"/>
                  <a:gd name="connsiteY3" fmla="*/ 10668 h 22955"/>
                  <a:gd name="connsiteX4" fmla="*/ 0 w 836104"/>
                  <a:gd name="connsiteY4" fmla="*/ 0 h 22955"/>
                  <a:gd name="connsiteX5" fmla="*/ 795814 w 836104"/>
                  <a:gd name="connsiteY5" fmla="*/ 0 h 22955"/>
                  <a:gd name="connsiteX6" fmla="*/ 834581 w 836104"/>
                  <a:gd name="connsiteY6" fmla="*/ 12382 h 22955"/>
                  <a:gd name="connsiteX7" fmla="*/ 834581 w 836104"/>
                  <a:gd name="connsiteY7" fmla="*/ 12382 h 22955"/>
                  <a:gd name="connsiteX8" fmla="*/ 836105 w 836104"/>
                  <a:gd name="connsiteY8" fmla="*/ 22955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04" h="22955">
                    <a:moveTo>
                      <a:pt x="836009" y="22955"/>
                    </a:moveTo>
                    <a:cubicBezTo>
                      <a:pt x="835819" y="22003"/>
                      <a:pt x="835343" y="21050"/>
                      <a:pt x="834581" y="20098"/>
                    </a:cubicBezTo>
                    <a:cubicBezTo>
                      <a:pt x="829913" y="14669"/>
                      <a:pt x="814768" y="10668"/>
                      <a:pt x="797243" y="10668"/>
                    </a:cubicBezTo>
                    <a:lnTo>
                      <a:pt x="22574" y="10668"/>
                    </a:lnTo>
                    <a:lnTo>
                      <a:pt x="0" y="0"/>
                    </a:lnTo>
                    <a:lnTo>
                      <a:pt x="795814" y="0"/>
                    </a:lnTo>
                    <a:cubicBezTo>
                      <a:pt x="816293" y="0"/>
                      <a:pt x="833533" y="5524"/>
                      <a:pt x="834581" y="12382"/>
                    </a:cubicBezTo>
                    <a:lnTo>
                      <a:pt x="834581" y="12382"/>
                    </a:lnTo>
                    <a:lnTo>
                      <a:pt x="836105" y="22955"/>
                    </a:lnTo>
                  </a:path>
                </a:pathLst>
              </a:custGeom>
              <a:solidFill>
                <a:srgbClr val="BCBBB8"/>
              </a:solidFill>
              <a:ln w="9525" cap="flat">
                <a:noFill/>
                <a:prstDash val="solid"/>
                <a:miter/>
              </a:ln>
            </p:spPr>
            <p:txBody>
              <a:bodyPr rtlCol="0" anchor="ctr"/>
              <a:lstStyle/>
              <a:p>
                <a:endParaRPr lang="en-GB" sz="900"/>
              </a:p>
            </p:txBody>
          </p:sp>
          <p:sp>
            <p:nvSpPr>
              <p:cNvPr id="240" name="Vrije vorm: vorm 207">
                <a:extLst>
                  <a:ext uri="{FF2B5EF4-FFF2-40B4-BE49-F238E27FC236}">
                    <a16:creationId xmlns:a16="http://schemas.microsoft.com/office/drawing/2014/main" id="{BB51EF04-A2B6-AF6A-D8E2-5C342FEC164B}"/>
                  </a:ext>
                </a:extLst>
              </p:cNvPr>
              <p:cNvSpPr/>
              <p:nvPr/>
            </p:nvSpPr>
            <p:spPr>
              <a:xfrm>
                <a:off x="4747640" y="4118895"/>
                <a:ext cx="2695098" cy="34671"/>
              </a:xfrm>
              <a:custGeom>
                <a:avLst/>
                <a:gdLst>
                  <a:gd name="connsiteX0" fmla="*/ 2695099 w 2695098"/>
                  <a:gd name="connsiteY0" fmla="*/ 34671 h 34671"/>
                  <a:gd name="connsiteX1" fmla="*/ 0 w 2695098"/>
                  <a:gd name="connsiteY1" fmla="*/ 34671 h 34671"/>
                  <a:gd name="connsiteX2" fmla="*/ 13240 w 2695098"/>
                  <a:gd name="connsiteY2" fmla="*/ 0 h 34671"/>
                  <a:gd name="connsiteX3" fmla="*/ 2681764 w 2695098"/>
                  <a:gd name="connsiteY3" fmla="*/ 0 h 34671"/>
                  <a:gd name="connsiteX4" fmla="*/ 2695099 w 2695098"/>
                  <a:gd name="connsiteY4" fmla="*/ 34671 h 34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098" h="34671">
                    <a:moveTo>
                      <a:pt x="2695099" y="34671"/>
                    </a:moveTo>
                    <a:lnTo>
                      <a:pt x="0" y="34671"/>
                    </a:lnTo>
                    <a:lnTo>
                      <a:pt x="13240" y="0"/>
                    </a:lnTo>
                    <a:lnTo>
                      <a:pt x="2681764" y="0"/>
                    </a:lnTo>
                    <a:lnTo>
                      <a:pt x="2695099" y="34671"/>
                    </a:lnTo>
                  </a:path>
                </a:pathLst>
              </a:custGeom>
              <a:solidFill>
                <a:srgbClr val="353537"/>
              </a:solidFill>
              <a:ln w="9525" cap="flat">
                <a:noFill/>
                <a:prstDash val="solid"/>
                <a:miter/>
              </a:ln>
            </p:spPr>
            <p:txBody>
              <a:bodyPr rtlCol="0" anchor="ctr"/>
              <a:lstStyle/>
              <a:p>
                <a:endParaRPr lang="en-GB" sz="900"/>
              </a:p>
            </p:txBody>
          </p:sp>
          <p:sp>
            <p:nvSpPr>
              <p:cNvPr id="241" name="Vrije vorm: vorm 208">
                <a:extLst>
                  <a:ext uri="{FF2B5EF4-FFF2-40B4-BE49-F238E27FC236}">
                    <a16:creationId xmlns:a16="http://schemas.microsoft.com/office/drawing/2014/main" id="{F2268AF7-4944-49A5-B686-D48B872FC23A}"/>
                  </a:ext>
                </a:extLst>
              </p:cNvPr>
              <p:cNvSpPr/>
              <p:nvPr/>
            </p:nvSpPr>
            <p:spPr>
              <a:xfrm>
                <a:off x="4530558" y="4389310"/>
                <a:ext cx="322537" cy="65817"/>
              </a:xfrm>
              <a:custGeom>
                <a:avLst/>
                <a:gdLst>
                  <a:gd name="connsiteX0" fmla="*/ 304235 w 322537"/>
                  <a:gd name="connsiteY0" fmla="*/ 59722 h 65817"/>
                  <a:gd name="connsiteX1" fmla="*/ 285090 w 322537"/>
                  <a:gd name="connsiteY1" fmla="*/ 65818 h 65817"/>
                  <a:gd name="connsiteX2" fmla="*/ 14676 w 322537"/>
                  <a:gd name="connsiteY2" fmla="*/ 65818 h 65817"/>
                  <a:gd name="connsiteX3" fmla="*/ 197 w 322537"/>
                  <a:gd name="connsiteY3" fmla="*/ 59722 h 65817"/>
                  <a:gd name="connsiteX4" fmla="*/ 22676 w 322537"/>
                  <a:gd name="connsiteY4" fmla="*/ 6191 h 65817"/>
                  <a:gd name="connsiteX5" fmla="*/ 42012 w 322537"/>
                  <a:gd name="connsiteY5" fmla="*/ 0 h 65817"/>
                  <a:gd name="connsiteX6" fmla="*/ 307664 w 322537"/>
                  <a:gd name="connsiteY6" fmla="*/ 0 h 65817"/>
                  <a:gd name="connsiteX7" fmla="*/ 322428 w 322537"/>
                  <a:gd name="connsiteY7" fmla="*/ 6191 h 65817"/>
                  <a:gd name="connsiteX8" fmla="*/ 304235 w 322537"/>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537" h="65817">
                    <a:moveTo>
                      <a:pt x="304235" y="59722"/>
                    </a:moveTo>
                    <a:cubicBezTo>
                      <a:pt x="303093" y="63151"/>
                      <a:pt x="294615" y="65818"/>
                      <a:pt x="285090" y="65818"/>
                    </a:cubicBezTo>
                    <a:lnTo>
                      <a:pt x="14676" y="65818"/>
                    </a:lnTo>
                    <a:cubicBezTo>
                      <a:pt x="5246" y="65818"/>
                      <a:pt x="-1231" y="63055"/>
                      <a:pt x="197" y="59722"/>
                    </a:cubicBezTo>
                    <a:lnTo>
                      <a:pt x="22676" y="6191"/>
                    </a:lnTo>
                    <a:cubicBezTo>
                      <a:pt x="24105" y="2667"/>
                      <a:pt x="32773" y="0"/>
                      <a:pt x="42012" y="0"/>
                    </a:cubicBezTo>
                    <a:lnTo>
                      <a:pt x="307664" y="0"/>
                    </a:lnTo>
                    <a:cubicBezTo>
                      <a:pt x="316904" y="0"/>
                      <a:pt x="323476" y="2667"/>
                      <a:pt x="322428" y="6191"/>
                    </a:cubicBezTo>
                    <a:lnTo>
                      <a:pt x="304235" y="59722"/>
                    </a:lnTo>
                  </a:path>
                </a:pathLst>
              </a:custGeom>
              <a:solidFill>
                <a:srgbClr val="36373C"/>
              </a:solidFill>
              <a:ln w="9525" cap="flat">
                <a:noFill/>
                <a:prstDash val="solid"/>
                <a:miter/>
              </a:ln>
            </p:spPr>
            <p:txBody>
              <a:bodyPr rtlCol="0" anchor="ctr"/>
              <a:lstStyle/>
              <a:p>
                <a:endParaRPr lang="en-GB" sz="900"/>
              </a:p>
            </p:txBody>
          </p:sp>
          <p:sp>
            <p:nvSpPr>
              <p:cNvPr id="242" name="Vrije vorm: vorm 209">
                <a:extLst>
                  <a:ext uri="{FF2B5EF4-FFF2-40B4-BE49-F238E27FC236}">
                    <a16:creationId xmlns:a16="http://schemas.microsoft.com/office/drawing/2014/main" id="{F134D524-9481-8EED-FEA2-69E4729ADE76}"/>
                  </a:ext>
                </a:extLst>
              </p:cNvPr>
              <p:cNvSpPr/>
              <p:nvPr/>
            </p:nvSpPr>
            <p:spPr>
              <a:xfrm>
                <a:off x="4496580" y="4481416"/>
                <a:ext cx="377392" cy="65913"/>
              </a:xfrm>
              <a:custGeom>
                <a:avLst/>
                <a:gdLst>
                  <a:gd name="connsiteX0" fmla="*/ 359931 w 377392"/>
                  <a:gd name="connsiteY0" fmla="*/ 59817 h 65913"/>
                  <a:gd name="connsiteX1" fmla="*/ 340405 w 377392"/>
                  <a:gd name="connsiteY1" fmla="*/ 65913 h 65913"/>
                  <a:gd name="connsiteX2" fmla="*/ 15031 w 377392"/>
                  <a:gd name="connsiteY2" fmla="*/ 65913 h 65913"/>
                  <a:gd name="connsiteX3" fmla="*/ 172 w 377392"/>
                  <a:gd name="connsiteY3" fmla="*/ 59817 h 65913"/>
                  <a:gd name="connsiteX4" fmla="*/ 22651 w 377392"/>
                  <a:gd name="connsiteY4" fmla="*/ 6191 h 65913"/>
                  <a:gd name="connsiteX5" fmla="*/ 42367 w 377392"/>
                  <a:gd name="connsiteY5" fmla="*/ 0 h 65913"/>
                  <a:gd name="connsiteX6" fmla="*/ 362026 w 377392"/>
                  <a:gd name="connsiteY6" fmla="*/ 0 h 65913"/>
                  <a:gd name="connsiteX7" fmla="*/ 377267 w 377392"/>
                  <a:gd name="connsiteY7" fmla="*/ 6191 h 65913"/>
                  <a:gd name="connsiteX8" fmla="*/ 359836 w 377392"/>
                  <a:gd name="connsiteY8" fmla="*/ 59817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392" h="65913">
                    <a:moveTo>
                      <a:pt x="359931" y="59817"/>
                    </a:moveTo>
                    <a:cubicBezTo>
                      <a:pt x="358883" y="63151"/>
                      <a:pt x="350025" y="65913"/>
                      <a:pt x="340405" y="65913"/>
                    </a:cubicBezTo>
                    <a:lnTo>
                      <a:pt x="15031" y="65913"/>
                    </a:lnTo>
                    <a:cubicBezTo>
                      <a:pt x="5411" y="65913"/>
                      <a:pt x="-1162" y="63151"/>
                      <a:pt x="172" y="59817"/>
                    </a:cubicBezTo>
                    <a:lnTo>
                      <a:pt x="22651" y="6191"/>
                    </a:lnTo>
                    <a:cubicBezTo>
                      <a:pt x="23984" y="2858"/>
                      <a:pt x="32842" y="0"/>
                      <a:pt x="42367" y="0"/>
                    </a:cubicBezTo>
                    <a:lnTo>
                      <a:pt x="362026" y="0"/>
                    </a:lnTo>
                    <a:cubicBezTo>
                      <a:pt x="371647" y="0"/>
                      <a:pt x="378409" y="2762"/>
                      <a:pt x="377267" y="6191"/>
                    </a:cubicBezTo>
                    <a:lnTo>
                      <a:pt x="359836" y="59817"/>
                    </a:lnTo>
                  </a:path>
                </a:pathLst>
              </a:custGeom>
              <a:solidFill>
                <a:srgbClr val="36373C"/>
              </a:solidFill>
              <a:ln w="9525" cap="flat">
                <a:noFill/>
                <a:prstDash val="solid"/>
                <a:miter/>
              </a:ln>
            </p:spPr>
            <p:txBody>
              <a:bodyPr rtlCol="0" anchor="ctr"/>
              <a:lstStyle/>
              <a:p>
                <a:endParaRPr lang="en-GB" sz="900"/>
              </a:p>
            </p:txBody>
          </p:sp>
          <p:sp>
            <p:nvSpPr>
              <p:cNvPr id="243" name="Vrije vorm: vorm 210">
                <a:extLst>
                  <a:ext uri="{FF2B5EF4-FFF2-40B4-BE49-F238E27FC236}">
                    <a16:creationId xmlns:a16="http://schemas.microsoft.com/office/drawing/2014/main" id="{D839A184-9066-FFBD-B642-DB41CCC0A396}"/>
                  </a:ext>
                </a:extLst>
              </p:cNvPr>
              <p:cNvSpPr/>
              <p:nvPr/>
            </p:nvSpPr>
            <p:spPr>
              <a:xfrm>
                <a:off x="4462391" y="4572952"/>
                <a:ext cx="503742" cy="65817"/>
              </a:xfrm>
              <a:custGeom>
                <a:avLst/>
                <a:gdLst>
                  <a:gd name="connsiteX0" fmla="*/ 487751 w 503742"/>
                  <a:gd name="connsiteY0" fmla="*/ 59817 h 65817"/>
                  <a:gd name="connsiteX1" fmla="*/ 467939 w 503742"/>
                  <a:gd name="connsiteY1" fmla="*/ 65818 h 65817"/>
                  <a:gd name="connsiteX2" fmla="*/ 15406 w 503742"/>
                  <a:gd name="connsiteY2" fmla="*/ 65818 h 65817"/>
                  <a:gd name="connsiteX3" fmla="*/ 166 w 503742"/>
                  <a:gd name="connsiteY3" fmla="*/ 59817 h 65817"/>
                  <a:gd name="connsiteX4" fmla="*/ 22645 w 503742"/>
                  <a:gd name="connsiteY4" fmla="*/ 6096 h 65817"/>
                  <a:gd name="connsiteX5" fmla="*/ 42647 w 503742"/>
                  <a:gd name="connsiteY5" fmla="*/ 0 h 65817"/>
                  <a:gd name="connsiteX6" fmla="*/ 487560 w 503742"/>
                  <a:gd name="connsiteY6" fmla="*/ 0 h 65817"/>
                  <a:gd name="connsiteX7" fmla="*/ 503657 w 503742"/>
                  <a:gd name="connsiteY7" fmla="*/ 6096 h 65817"/>
                  <a:gd name="connsiteX8" fmla="*/ 487751 w 503742"/>
                  <a:gd name="connsiteY8" fmla="*/ 59817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742" h="65817">
                    <a:moveTo>
                      <a:pt x="487751" y="59817"/>
                    </a:moveTo>
                    <a:cubicBezTo>
                      <a:pt x="486893" y="63151"/>
                      <a:pt x="477940" y="65818"/>
                      <a:pt x="467939" y="65818"/>
                    </a:cubicBezTo>
                    <a:lnTo>
                      <a:pt x="15406" y="65818"/>
                    </a:lnTo>
                    <a:cubicBezTo>
                      <a:pt x="5690" y="65818"/>
                      <a:pt x="-1168" y="63151"/>
                      <a:pt x="166" y="59817"/>
                    </a:cubicBezTo>
                    <a:lnTo>
                      <a:pt x="22645" y="6096"/>
                    </a:lnTo>
                    <a:cubicBezTo>
                      <a:pt x="24074" y="2762"/>
                      <a:pt x="33027" y="0"/>
                      <a:pt x="42647" y="0"/>
                    </a:cubicBezTo>
                    <a:lnTo>
                      <a:pt x="487560" y="0"/>
                    </a:lnTo>
                    <a:cubicBezTo>
                      <a:pt x="497466" y="0"/>
                      <a:pt x="504610" y="2762"/>
                      <a:pt x="503657" y="6096"/>
                    </a:cubicBezTo>
                    <a:lnTo>
                      <a:pt x="487751" y="59817"/>
                    </a:lnTo>
                  </a:path>
                </a:pathLst>
              </a:custGeom>
              <a:solidFill>
                <a:srgbClr val="36373C"/>
              </a:solidFill>
              <a:ln w="9525" cap="flat">
                <a:noFill/>
                <a:prstDash val="solid"/>
                <a:miter/>
              </a:ln>
            </p:spPr>
            <p:txBody>
              <a:bodyPr rtlCol="0" anchor="ctr"/>
              <a:lstStyle/>
              <a:p>
                <a:endParaRPr lang="en-GB" sz="900"/>
              </a:p>
            </p:txBody>
          </p:sp>
          <p:sp>
            <p:nvSpPr>
              <p:cNvPr id="244" name="Vrije vorm: vorm 211">
                <a:extLst>
                  <a:ext uri="{FF2B5EF4-FFF2-40B4-BE49-F238E27FC236}">
                    <a16:creationId xmlns:a16="http://schemas.microsoft.com/office/drawing/2014/main" id="{769EAF4F-F9DB-6DBA-7B97-F4B993C2B65A}"/>
                  </a:ext>
                </a:extLst>
              </p:cNvPr>
              <p:cNvSpPr/>
              <p:nvPr/>
            </p:nvSpPr>
            <p:spPr>
              <a:xfrm>
                <a:off x="7295186" y="4481416"/>
                <a:ext cx="399182" cy="65913"/>
              </a:xfrm>
              <a:custGeom>
                <a:avLst/>
                <a:gdLst>
                  <a:gd name="connsiteX0" fmla="*/ 399013 w 399182"/>
                  <a:gd name="connsiteY0" fmla="*/ 59817 h 65913"/>
                  <a:gd name="connsiteX1" fmla="*/ 383868 w 399182"/>
                  <a:gd name="connsiteY1" fmla="*/ 65913 h 65913"/>
                  <a:gd name="connsiteX2" fmla="*/ 36777 w 399182"/>
                  <a:gd name="connsiteY2" fmla="*/ 65913 h 65913"/>
                  <a:gd name="connsiteX3" fmla="*/ 17251 w 399182"/>
                  <a:gd name="connsiteY3" fmla="*/ 59817 h 65913"/>
                  <a:gd name="connsiteX4" fmla="*/ 106 w 399182"/>
                  <a:gd name="connsiteY4" fmla="*/ 6191 h 65913"/>
                  <a:gd name="connsiteX5" fmla="*/ 15441 w 399182"/>
                  <a:gd name="connsiteY5" fmla="*/ 0 h 65913"/>
                  <a:gd name="connsiteX6" fmla="*/ 356531 w 399182"/>
                  <a:gd name="connsiteY6" fmla="*/ 0 h 65913"/>
                  <a:gd name="connsiteX7" fmla="*/ 376439 w 399182"/>
                  <a:gd name="connsiteY7" fmla="*/ 6191 h 65913"/>
                  <a:gd name="connsiteX8" fmla="*/ 399013 w 399182"/>
                  <a:gd name="connsiteY8" fmla="*/ 59817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182" h="65913">
                    <a:moveTo>
                      <a:pt x="399013" y="59817"/>
                    </a:moveTo>
                    <a:cubicBezTo>
                      <a:pt x="400346" y="63151"/>
                      <a:pt x="393679" y="65913"/>
                      <a:pt x="383868" y="65913"/>
                    </a:cubicBezTo>
                    <a:lnTo>
                      <a:pt x="36777" y="65913"/>
                    </a:lnTo>
                    <a:cubicBezTo>
                      <a:pt x="27252" y="65913"/>
                      <a:pt x="18394" y="63151"/>
                      <a:pt x="17251" y="59817"/>
                    </a:cubicBezTo>
                    <a:lnTo>
                      <a:pt x="106" y="6191"/>
                    </a:lnTo>
                    <a:cubicBezTo>
                      <a:pt x="-942" y="2858"/>
                      <a:pt x="5916" y="0"/>
                      <a:pt x="15441" y="0"/>
                    </a:cubicBezTo>
                    <a:lnTo>
                      <a:pt x="356531" y="0"/>
                    </a:lnTo>
                    <a:cubicBezTo>
                      <a:pt x="366151" y="0"/>
                      <a:pt x="375010" y="2762"/>
                      <a:pt x="376439" y="6191"/>
                    </a:cubicBezTo>
                    <a:lnTo>
                      <a:pt x="399013" y="59817"/>
                    </a:lnTo>
                  </a:path>
                </a:pathLst>
              </a:custGeom>
              <a:solidFill>
                <a:srgbClr val="36373C"/>
              </a:solidFill>
              <a:ln w="9525" cap="flat">
                <a:noFill/>
                <a:prstDash val="solid"/>
                <a:miter/>
              </a:ln>
            </p:spPr>
            <p:txBody>
              <a:bodyPr rtlCol="0" anchor="ctr"/>
              <a:lstStyle/>
              <a:p>
                <a:endParaRPr lang="en-GB" sz="900"/>
              </a:p>
            </p:txBody>
          </p:sp>
          <p:sp>
            <p:nvSpPr>
              <p:cNvPr id="245" name="Vrije vorm: vorm 212">
                <a:extLst>
                  <a:ext uri="{FF2B5EF4-FFF2-40B4-BE49-F238E27FC236}">
                    <a16:creationId xmlns:a16="http://schemas.microsoft.com/office/drawing/2014/main" id="{9B7692F7-98EC-7467-5839-9B51C617C82E}"/>
                  </a:ext>
                </a:extLst>
              </p:cNvPr>
              <p:cNvSpPr/>
              <p:nvPr/>
            </p:nvSpPr>
            <p:spPr>
              <a:xfrm>
                <a:off x="7199480" y="4572952"/>
                <a:ext cx="528242" cy="65817"/>
              </a:xfrm>
              <a:custGeom>
                <a:avLst/>
                <a:gdLst>
                  <a:gd name="connsiteX0" fmla="*/ 528056 w 528242"/>
                  <a:gd name="connsiteY0" fmla="*/ 59817 h 65817"/>
                  <a:gd name="connsiteX1" fmla="*/ 512530 w 528242"/>
                  <a:gd name="connsiteY1" fmla="*/ 65818 h 65817"/>
                  <a:gd name="connsiteX2" fmla="*/ 34947 w 528242"/>
                  <a:gd name="connsiteY2" fmla="*/ 65818 h 65817"/>
                  <a:gd name="connsiteX3" fmla="*/ 15421 w 528242"/>
                  <a:gd name="connsiteY3" fmla="*/ 59817 h 65817"/>
                  <a:gd name="connsiteX4" fmla="*/ 85 w 528242"/>
                  <a:gd name="connsiteY4" fmla="*/ 6096 h 65817"/>
                  <a:gd name="connsiteX5" fmla="*/ 15802 w 528242"/>
                  <a:gd name="connsiteY5" fmla="*/ 0 h 65817"/>
                  <a:gd name="connsiteX6" fmla="*/ 485289 w 528242"/>
                  <a:gd name="connsiteY6" fmla="*/ 0 h 65817"/>
                  <a:gd name="connsiteX7" fmla="*/ 505577 w 528242"/>
                  <a:gd name="connsiteY7" fmla="*/ 6096 h 65817"/>
                  <a:gd name="connsiteX8" fmla="*/ 528056 w 528242"/>
                  <a:gd name="connsiteY8" fmla="*/ 59817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242" h="65817">
                    <a:moveTo>
                      <a:pt x="528056" y="59817"/>
                    </a:moveTo>
                    <a:cubicBezTo>
                      <a:pt x="529485" y="63151"/>
                      <a:pt x="522532" y="65818"/>
                      <a:pt x="512530" y="65818"/>
                    </a:cubicBezTo>
                    <a:lnTo>
                      <a:pt x="34947" y="65818"/>
                    </a:lnTo>
                    <a:cubicBezTo>
                      <a:pt x="25136" y="65818"/>
                      <a:pt x="16373" y="63151"/>
                      <a:pt x="15421" y="59817"/>
                    </a:cubicBezTo>
                    <a:lnTo>
                      <a:pt x="85" y="6096"/>
                    </a:lnTo>
                    <a:cubicBezTo>
                      <a:pt x="-867" y="2762"/>
                      <a:pt x="6277" y="0"/>
                      <a:pt x="15802" y="0"/>
                    </a:cubicBezTo>
                    <a:lnTo>
                      <a:pt x="485289" y="0"/>
                    </a:lnTo>
                    <a:cubicBezTo>
                      <a:pt x="495099" y="0"/>
                      <a:pt x="504148" y="2762"/>
                      <a:pt x="505577" y="6096"/>
                    </a:cubicBezTo>
                    <a:lnTo>
                      <a:pt x="528056" y="59817"/>
                    </a:lnTo>
                  </a:path>
                </a:pathLst>
              </a:custGeom>
              <a:solidFill>
                <a:srgbClr val="36373C"/>
              </a:solidFill>
              <a:ln w="9525" cap="flat">
                <a:noFill/>
                <a:prstDash val="solid"/>
                <a:miter/>
              </a:ln>
            </p:spPr>
            <p:txBody>
              <a:bodyPr rtlCol="0" anchor="ctr"/>
              <a:lstStyle/>
              <a:p>
                <a:endParaRPr lang="en-GB" sz="900"/>
              </a:p>
            </p:txBody>
          </p:sp>
          <p:sp>
            <p:nvSpPr>
              <p:cNvPr id="246" name="Vrije vorm: vorm 213">
                <a:extLst>
                  <a:ext uri="{FF2B5EF4-FFF2-40B4-BE49-F238E27FC236}">
                    <a16:creationId xmlns:a16="http://schemas.microsoft.com/office/drawing/2014/main" id="{62BDEBBB-55A8-0211-41B2-90CF39F708EC}"/>
                  </a:ext>
                </a:extLst>
              </p:cNvPr>
              <p:cNvSpPr/>
              <p:nvPr/>
            </p:nvSpPr>
            <p:spPr>
              <a:xfrm>
                <a:off x="6883472" y="4665058"/>
                <a:ext cx="207793" cy="65913"/>
              </a:xfrm>
              <a:custGeom>
                <a:avLst/>
                <a:gdLst>
                  <a:gd name="connsiteX0" fmla="*/ 207699 w 207793"/>
                  <a:gd name="connsiteY0" fmla="*/ 59912 h 65913"/>
                  <a:gd name="connsiteX1" fmla="*/ 190935 w 207793"/>
                  <a:gd name="connsiteY1" fmla="*/ 65913 h 65913"/>
                  <a:gd name="connsiteX2" fmla="*/ 30343 w 207793"/>
                  <a:gd name="connsiteY2" fmla="*/ 65913 h 65913"/>
                  <a:gd name="connsiteX3" fmla="*/ 10817 w 207793"/>
                  <a:gd name="connsiteY3" fmla="*/ 59912 h 65913"/>
                  <a:gd name="connsiteX4" fmla="*/ 54 w 207793"/>
                  <a:gd name="connsiteY4" fmla="*/ 6191 h 65913"/>
                  <a:gd name="connsiteX5" fmla="*/ 16722 w 207793"/>
                  <a:gd name="connsiteY5" fmla="*/ 0 h 65913"/>
                  <a:gd name="connsiteX6" fmla="*/ 174742 w 207793"/>
                  <a:gd name="connsiteY6" fmla="*/ 0 h 65913"/>
                  <a:gd name="connsiteX7" fmla="*/ 194269 w 207793"/>
                  <a:gd name="connsiteY7" fmla="*/ 6191 h 65913"/>
                  <a:gd name="connsiteX8" fmla="*/ 207794 w 207793"/>
                  <a:gd name="connsiteY8" fmla="*/ 59912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93" h="65913">
                    <a:moveTo>
                      <a:pt x="207699" y="59912"/>
                    </a:moveTo>
                    <a:cubicBezTo>
                      <a:pt x="208461" y="63246"/>
                      <a:pt x="201031" y="65913"/>
                      <a:pt x="190935" y="65913"/>
                    </a:cubicBezTo>
                    <a:lnTo>
                      <a:pt x="30343" y="65913"/>
                    </a:lnTo>
                    <a:cubicBezTo>
                      <a:pt x="20152" y="65913"/>
                      <a:pt x="11484" y="63246"/>
                      <a:pt x="10817" y="59912"/>
                    </a:cubicBezTo>
                    <a:lnTo>
                      <a:pt x="54" y="6191"/>
                    </a:lnTo>
                    <a:cubicBezTo>
                      <a:pt x="-708" y="2858"/>
                      <a:pt x="6721" y="0"/>
                      <a:pt x="16722" y="0"/>
                    </a:cubicBezTo>
                    <a:lnTo>
                      <a:pt x="174742" y="0"/>
                    </a:lnTo>
                    <a:cubicBezTo>
                      <a:pt x="184744" y="0"/>
                      <a:pt x="193506" y="2762"/>
                      <a:pt x="194269" y="6191"/>
                    </a:cubicBezTo>
                    <a:lnTo>
                      <a:pt x="207794" y="59912"/>
                    </a:lnTo>
                  </a:path>
                </a:pathLst>
              </a:custGeom>
              <a:solidFill>
                <a:srgbClr val="36373C"/>
              </a:solidFill>
              <a:ln w="9525" cap="flat">
                <a:noFill/>
                <a:prstDash val="solid"/>
                <a:miter/>
              </a:ln>
            </p:spPr>
            <p:txBody>
              <a:bodyPr rtlCol="0" anchor="ctr"/>
              <a:lstStyle/>
              <a:p>
                <a:endParaRPr lang="en-GB" sz="900"/>
              </a:p>
            </p:txBody>
          </p:sp>
          <p:sp>
            <p:nvSpPr>
              <p:cNvPr id="247" name="Vrije vorm: vorm 214">
                <a:extLst>
                  <a:ext uri="{FF2B5EF4-FFF2-40B4-BE49-F238E27FC236}">
                    <a16:creationId xmlns:a16="http://schemas.microsoft.com/office/drawing/2014/main" id="{732F05BA-182B-1002-8F3F-BC5CAA4A884F}"/>
                  </a:ext>
                </a:extLst>
              </p:cNvPr>
              <p:cNvSpPr/>
              <p:nvPr/>
            </p:nvSpPr>
            <p:spPr>
              <a:xfrm>
                <a:off x="4428389" y="4665058"/>
                <a:ext cx="217112" cy="65913"/>
              </a:xfrm>
              <a:custGeom>
                <a:avLst/>
                <a:gdLst>
                  <a:gd name="connsiteX0" fmla="*/ 197141 w 217112"/>
                  <a:gd name="connsiteY0" fmla="*/ 59912 h 65913"/>
                  <a:gd name="connsiteX1" fmla="*/ 176471 w 217112"/>
                  <a:gd name="connsiteY1" fmla="*/ 65913 h 65913"/>
                  <a:gd name="connsiteX2" fmla="*/ 15880 w 217112"/>
                  <a:gd name="connsiteY2" fmla="*/ 65913 h 65913"/>
                  <a:gd name="connsiteX3" fmla="*/ 164 w 217112"/>
                  <a:gd name="connsiteY3" fmla="*/ 59912 h 65913"/>
                  <a:gd name="connsiteX4" fmla="*/ 22738 w 217112"/>
                  <a:gd name="connsiteY4" fmla="*/ 6191 h 65913"/>
                  <a:gd name="connsiteX5" fmla="*/ 43026 w 217112"/>
                  <a:gd name="connsiteY5" fmla="*/ 0 h 65913"/>
                  <a:gd name="connsiteX6" fmla="*/ 201237 w 217112"/>
                  <a:gd name="connsiteY6" fmla="*/ 0 h 65913"/>
                  <a:gd name="connsiteX7" fmla="*/ 216953 w 217112"/>
                  <a:gd name="connsiteY7" fmla="*/ 6191 h 65913"/>
                  <a:gd name="connsiteX8" fmla="*/ 197236 w 217112"/>
                  <a:gd name="connsiteY8" fmla="*/ 59912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12" h="65913">
                    <a:moveTo>
                      <a:pt x="197141" y="59912"/>
                    </a:moveTo>
                    <a:cubicBezTo>
                      <a:pt x="195902" y="63246"/>
                      <a:pt x="186568" y="65913"/>
                      <a:pt x="176471" y="65913"/>
                    </a:cubicBezTo>
                    <a:lnTo>
                      <a:pt x="15880" y="65913"/>
                    </a:lnTo>
                    <a:cubicBezTo>
                      <a:pt x="5783" y="65913"/>
                      <a:pt x="-1170" y="63246"/>
                      <a:pt x="164" y="59912"/>
                    </a:cubicBezTo>
                    <a:lnTo>
                      <a:pt x="22738" y="6191"/>
                    </a:lnTo>
                    <a:cubicBezTo>
                      <a:pt x="24071" y="2858"/>
                      <a:pt x="33311" y="0"/>
                      <a:pt x="43026" y="0"/>
                    </a:cubicBezTo>
                    <a:lnTo>
                      <a:pt x="201237" y="0"/>
                    </a:lnTo>
                    <a:cubicBezTo>
                      <a:pt x="211142" y="0"/>
                      <a:pt x="218286" y="2762"/>
                      <a:pt x="216953" y="6191"/>
                    </a:cubicBezTo>
                    <a:lnTo>
                      <a:pt x="197236" y="59912"/>
                    </a:lnTo>
                  </a:path>
                </a:pathLst>
              </a:custGeom>
              <a:solidFill>
                <a:srgbClr val="36373C"/>
              </a:solidFill>
              <a:ln w="9525" cap="flat">
                <a:noFill/>
                <a:prstDash val="solid"/>
                <a:miter/>
              </a:ln>
            </p:spPr>
            <p:txBody>
              <a:bodyPr rtlCol="0" anchor="ctr"/>
              <a:lstStyle/>
              <a:p>
                <a:endParaRPr lang="en-GB" sz="900"/>
              </a:p>
            </p:txBody>
          </p:sp>
          <p:sp>
            <p:nvSpPr>
              <p:cNvPr id="248" name="Vrije vorm: vorm 215">
                <a:extLst>
                  <a:ext uri="{FF2B5EF4-FFF2-40B4-BE49-F238E27FC236}">
                    <a16:creationId xmlns:a16="http://schemas.microsoft.com/office/drawing/2014/main" id="{5503C169-2E8D-49F0-B02E-A2B0F88298D2}"/>
                  </a:ext>
                </a:extLst>
              </p:cNvPr>
              <p:cNvSpPr/>
              <p:nvPr/>
            </p:nvSpPr>
            <p:spPr>
              <a:xfrm>
                <a:off x="4677130" y="4665058"/>
                <a:ext cx="213884" cy="65913"/>
              </a:xfrm>
              <a:custGeom>
                <a:avLst/>
                <a:gdLst>
                  <a:gd name="connsiteX0" fmla="*/ 197192 w 213884"/>
                  <a:gd name="connsiteY0" fmla="*/ 59912 h 65913"/>
                  <a:gd name="connsiteX1" fmla="*/ 176999 w 213884"/>
                  <a:gd name="connsiteY1" fmla="*/ 65913 h 65913"/>
                  <a:gd name="connsiteX2" fmla="*/ 16312 w 213884"/>
                  <a:gd name="connsiteY2" fmla="*/ 65913 h 65913"/>
                  <a:gd name="connsiteX3" fmla="*/ 120 w 213884"/>
                  <a:gd name="connsiteY3" fmla="*/ 59912 h 65913"/>
                  <a:gd name="connsiteX4" fmla="*/ 19265 w 213884"/>
                  <a:gd name="connsiteY4" fmla="*/ 6191 h 65913"/>
                  <a:gd name="connsiteX5" fmla="*/ 39649 w 213884"/>
                  <a:gd name="connsiteY5" fmla="*/ 0 h 65913"/>
                  <a:gd name="connsiteX6" fmla="*/ 197669 w 213884"/>
                  <a:gd name="connsiteY6" fmla="*/ 0 h 65913"/>
                  <a:gd name="connsiteX7" fmla="*/ 213766 w 213884"/>
                  <a:gd name="connsiteY7" fmla="*/ 6191 h 65913"/>
                  <a:gd name="connsiteX8" fmla="*/ 197288 w 213884"/>
                  <a:gd name="connsiteY8" fmla="*/ 59912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884" h="65913">
                    <a:moveTo>
                      <a:pt x="197192" y="59912"/>
                    </a:moveTo>
                    <a:cubicBezTo>
                      <a:pt x="196144" y="63246"/>
                      <a:pt x="187191" y="65913"/>
                      <a:pt x="176999" y="65913"/>
                    </a:cubicBezTo>
                    <a:lnTo>
                      <a:pt x="16312" y="65913"/>
                    </a:lnTo>
                    <a:cubicBezTo>
                      <a:pt x="6121" y="65913"/>
                      <a:pt x="-1023" y="63246"/>
                      <a:pt x="120" y="59912"/>
                    </a:cubicBezTo>
                    <a:lnTo>
                      <a:pt x="19265" y="6191"/>
                    </a:lnTo>
                    <a:cubicBezTo>
                      <a:pt x="20599" y="2858"/>
                      <a:pt x="29552" y="0"/>
                      <a:pt x="39649" y="0"/>
                    </a:cubicBezTo>
                    <a:lnTo>
                      <a:pt x="197669" y="0"/>
                    </a:lnTo>
                    <a:cubicBezTo>
                      <a:pt x="207670" y="0"/>
                      <a:pt x="214909" y="2762"/>
                      <a:pt x="213766" y="6191"/>
                    </a:cubicBezTo>
                    <a:lnTo>
                      <a:pt x="197288" y="59912"/>
                    </a:lnTo>
                  </a:path>
                </a:pathLst>
              </a:custGeom>
              <a:solidFill>
                <a:srgbClr val="36373C"/>
              </a:solidFill>
              <a:ln w="9525" cap="flat">
                <a:noFill/>
                <a:prstDash val="solid"/>
                <a:miter/>
              </a:ln>
            </p:spPr>
            <p:txBody>
              <a:bodyPr rtlCol="0" anchor="ctr"/>
              <a:lstStyle/>
              <a:p>
                <a:endParaRPr lang="en-GB" sz="900"/>
              </a:p>
            </p:txBody>
          </p:sp>
          <p:sp>
            <p:nvSpPr>
              <p:cNvPr id="249" name="Vrije vorm: vorm 216">
                <a:extLst>
                  <a:ext uri="{FF2B5EF4-FFF2-40B4-BE49-F238E27FC236}">
                    <a16:creationId xmlns:a16="http://schemas.microsoft.com/office/drawing/2014/main" id="{907FB7FE-D664-4AF4-1A94-5733950EFE71}"/>
                  </a:ext>
                </a:extLst>
              </p:cNvPr>
              <p:cNvSpPr/>
              <p:nvPr/>
            </p:nvSpPr>
            <p:spPr>
              <a:xfrm>
                <a:off x="4928056" y="4665058"/>
                <a:ext cx="210081" cy="65913"/>
              </a:xfrm>
              <a:custGeom>
                <a:avLst/>
                <a:gdLst>
                  <a:gd name="connsiteX0" fmla="*/ 196965 w 210081"/>
                  <a:gd name="connsiteY0" fmla="*/ 59912 h 65913"/>
                  <a:gd name="connsiteX1" fmla="*/ 177248 w 210081"/>
                  <a:gd name="connsiteY1" fmla="*/ 65913 h 65913"/>
                  <a:gd name="connsiteX2" fmla="*/ 16657 w 210081"/>
                  <a:gd name="connsiteY2" fmla="*/ 65913 h 65913"/>
                  <a:gd name="connsiteX3" fmla="*/ 83 w 210081"/>
                  <a:gd name="connsiteY3" fmla="*/ 59912 h 65913"/>
                  <a:gd name="connsiteX4" fmla="*/ 15799 w 210081"/>
                  <a:gd name="connsiteY4" fmla="*/ 6191 h 65913"/>
                  <a:gd name="connsiteX5" fmla="*/ 35611 w 210081"/>
                  <a:gd name="connsiteY5" fmla="*/ 0 h 65913"/>
                  <a:gd name="connsiteX6" fmla="*/ 193631 w 210081"/>
                  <a:gd name="connsiteY6" fmla="*/ 0 h 65913"/>
                  <a:gd name="connsiteX7" fmla="*/ 210014 w 210081"/>
                  <a:gd name="connsiteY7" fmla="*/ 6191 h 65913"/>
                  <a:gd name="connsiteX8" fmla="*/ 196870 w 210081"/>
                  <a:gd name="connsiteY8" fmla="*/ 59912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081" h="65913">
                    <a:moveTo>
                      <a:pt x="196965" y="59912"/>
                    </a:moveTo>
                    <a:cubicBezTo>
                      <a:pt x="196203" y="63246"/>
                      <a:pt x="187345" y="65913"/>
                      <a:pt x="177248" y="65913"/>
                    </a:cubicBezTo>
                    <a:lnTo>
                      <a:pt x="16657" y="65913"/>
                    </a:lnTo>
                    <a:cubicBezTo>
                      <a:pt x="6465" y="65913"/>
                      <a:pt x="-869" y="63246"/>
                      <a:pt x="83" y="59912"/>
                    </a:cubicBezTo>
                    <a:lnTo>
                      <a:pt x="15799" y="6191"/>
                    </a:lnTo>
                    <a:cubicBezTo>
                      <a:pt x="16752" y="2858"/>
                      <a:pt x="25610" y="0"/>
                      <a:pt x="35611" y="0"/>
                    </a:cubicBezTo>
                    <a:lnTo>
                      <a:pt x="193631" y="0"/>
                    </a:lnTo>
                    <a:cubicBezTo>
                      <a:pt x="203442" y="0"/>
                      <a:pt x="210871" y="2762"/>
                      <a:pt x="210014" y="6191"/>
                    </a:cubicBezTo>
                    <a:lnTo>
                      <a:pt x="196870" y="59912"/>
                    </a:lnTo>
                  </a:path>
                </a:pathLst>
              </a:custGeom>
              <a:solidFill>
                <a:srgbClr val="36373C"/>
              </a:solidFill>
              <a:ln w="9525" cap="flat">
                <a:noFill/>
                <a:prstDash val="solid"/>
                <a:miter/>
              </a:ln>
            </p:spPr>
            <p:txBody>
              <a:bodyPr rtlCol="0" anchor="ctr"/>
              <a:lstStyle/>
              <a:p>
                <a:endParaRPr lang="en-GB" sz="900"/>
              </a:p>
            </p:txBody>
          </p:sp>
          <p:sp>
            <p:nvSpPr>
              <p:cNvPr id="250" name="Vrije vorm: vorm 217">
                <a:extLst>
                  <a:ext uri="{FF2B5EF4-FFF2-40B4-BE49-F238E27FC236}">
                    <a16:creationId xmlns:a16="http://schemas.microsoft.com/office/drawing/2014/main" id="{1E7FAD3B-E17B-B118-344D-B8F0184FE0BC}"/>
                  </a:ext>
                </a:extLst>
              </p:cNvPr>
              <p:cNvSpPr/>
              <p:nvPr/>
            </p:nvSpPr>
            <p:spPr>
              <a:xfrm>
                <a:off x="5178878" y="4665058"/>
                <a:ext cx="265069" cy="65913"/>
              </a:xfrm>
              <a:custGeom>
                <a:avLst/>
                <a:gdLst>
                  <a:gd name="connsiteX0" fmla="*/ 256086 w 265069"/>
                  <a:gd name="connsiteY0" fmla="*/ 59912 h 65913"/>
                  <a:gd name="connsiteX1" fmla="*/ 236845 w 265069"/>
                  <a:gd name="connsiteY1" fmla="*/ 65913 h 65913"/>
                  <a:gd name="connsiteX2" fmla="*/ 17008 w 265069"/>
                  <a:gd name="connsiteY2" fmla="*/ 65913 h 65913"/>
                  <a:gd name="connsiteX3" fmla="*/ 54 w 265069"/>
                  <a:gd name="connsiteY3" fmla="*/ 59912 h 65913"/>
                  <a:gd name="connsiteX4" fmla="*/ 12341 w 265069"/>
                  <a:gd name="connsiteY4" fmla="*/ 6191 h 65913"/>
                  <a:gd name="connsiteX5" fmla="*/ 31963 w 265069"/>
                  <a:gd name="connsiteY5" fmla="*/ 0 h 65913"/>
                  <a:gd name="connsiteX6" fmla="*/ 247989 w 265069"/>
                  <a:gd name="connsiteY6" fmla="*/ 0 h 65913"/>
                  <a:gd name="connsiteX7" fmla="*/ 265039 w 265069"/>
                  <a:gd name="connsiteY7" fmla="*/ 6191 h 65913"/>
                  <a:gd name="connsiteX8" fmla="*/ 256086 w 265069"/>
                  <a:gd name="connsiteY8" fmla="*/ 59912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069" h="65913">
                    <a:moveTo>
                      <a:pt x="256086" y="59912"/>
                    </a:moveTo>
                    <a:cubicBezTo>
                      <a:pt x="255514" y="63246"/>
                      <a:pt x="246847" y="65913"/>
                      <a:pt x="236845" y="65913"/>
                    </a:cubicBezTo>
                    <a:lnTo>
                      <a:pt x="17008" y="65913"/>
                    </a:lnTo>
                    <a:cubicBezTo>
                      <a:pt x="6721" y="65913"/>
                      <a:pt x="-708" y="63246"/>
                      <a:pt x="54" y="59912"/>
                    </a:cubicBezTo>
                    <a:lnTo>
                      <a:pt x="12341" y="6191"/>
                    </a:lnTo>
                    <a:cubicBezTo>
                      <a:pt x="13198" y="2762"/>
                      <a:pt x="21961" y="0"/>
                      <a:pt x="31963" y="0"/>
                    </a:cubicBezTo>
                    <a:lnTo>
                      <a:pt x="247989" y="0"/>
                    </a:lnTo>
                    <a:cubicBezTo>
                      <a:pt x="257991" y="0"/>
                      <a:pt x="265611" y="2762"/>
                      <a:pt x="265039" y="6191"/>
                    </a:cubicBezTo>
                    <a:lnTo>
                      <a:pt x="256086" y="59912"/>
                    </a:lnTo>
                  </a:path>
                </a:pathLst>
              </a:custGeom>
              <a:solidFill>
                <a:srgbClr val="36373C"/>
              </a:solidFill>
              <a:ln w="9525" cap="flat">
                <a:noFill/>
                <a:prstDash val="solid"/>
                <a:miter/>
              </a:ln>
            </p:spPr>
            <p:txBody>
              <a:bodyPr rtlCol="0" anchor="ctr"/>
              <a:lstStyle/>
              <a:p>
                <a:endParaRPr lang="en-GB" sz="900"/>
              </a:p>
            </p:txBody>
          </p:sp>
          <p:sp>
            <p:nvSpPr>
              <p:cNvPr id="251" name="Vrije vorm: vorm 218">
                <a:extLst>
                  <a:ext uri="{FF2B5EF4-FFF2-40B4-BE49-F238E27FC236}">
                    <a16:creationId xmlns:a16="http://schemas.microsoft.com/office/drawing/2014/main" id="{74D5E2E9-F037-3C6B-BBF2-B503A08E2062}"/>
                  </a:ext>
                </a:extLst>
              </p:cNvPr>
              <p:cNvSpPr/>
              <p:nvPr/>
            </p:nvSpPr>
            <p:spPr>
              <a:xfrm>
                <a:off x="5488847" y="4665153"/>
                <a:ext cx="1041694" cy="65817"/>
              </a:xfrm>
              <a:custGeom>
                <a:avLst/>
                <a:gdLst>
                  <a:gd name="connsiteX0" fmla="*/ 1041682 w 1041694"/>
                  <a:gd name="connsiteY0" fmla="*/ 59436 h 65817"/>
                  <a:gd name="connsiteX1" fmla="*/ 1023013 w 1041694"/>
                  <a:gd name="connsiteY1" fmla="*/ 65818 h 65817"/>
                  <a:gd name="connsiteX2" fmla="*/ 18126 w 1041694"/>
                  <a:gd name="connsiteY2" fmla="*/ 65818 h 65817"/>
                  <a:gd name="connsiteX3" fmla="*/ 28 w 1041694"/>
                  <a:gd name="connsiteY3" fmla="*/ 59436 h 65817"/>
                  <a:gd name="connsiteX4" fmla="*/ 8220 w 1041694"/>
                  <a:gd name="connsiteY4" fmla="*/ 6382 h 65817"/>
                  <a:gd name="connsiteX5" fmla="*/ 27937 w 1041694"/>
                  <a:gd name="connsiteY5" fmla="*/ 0 h 65817"/>
                  <a:gd name="connsiteX6" fmla="*/ 1016155 w 1041694"/>
                  <a:gd name="connsiteY6" fmla="*/ 0 h 65817"/>
                  <a:gd name="connsiteX7" fmla="*/ 1035777 w 1041694"/>
                  <a:gd name="connsiteY7" fmla="*/ 6382 h 65817"/>
                  <a:gd name="connsiteX8" fmla="*/ 1041682 w 1041694"/>
                  <a:gd name="connsiteY8" fmla="*/ 59436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694" h="65817">
                    <a:moveTo>
                      <a:pt x="1041682" y="59436"/>
                    </a:moveTo>
                    <a:cubicBezTo>
                      <a:pt x="1042063" y="62960"/>
                      <a:pt x="1033681" y="65818"/>
                      <a:pt x="1023013" y="65818"/>
                    </a:cubicBezTo>
                    <a:lnTo>
                      <a:pt x="18126" y="65818"/>
                    </a:lnTo>
                    <a:cubicBezTo>
                      <a:pt x="7648" y="65818"/>
                      <a:pt x="-543" y="62960"/>
                      <a:pt x="28" y="59436"/>
                    </a:cubicBezTo>
                    <a:lnTo>
                      <a:pt x="8220" y="6382"/>
                    </a:lnTo>
                    <a:cubicBezTo>
                      <a:pt x="8696" y="2857"/>
                      <a:pt x="17649" y="0"/>
                      <a:pt x="27937" y="0"/>
                    </a:cubicBezTo>
                    <a:lnTo>
                      <a:pt x="1016155" y="0"/>
                    </a:lnTo>
                    <a:cubicBezTo>
                      <a:pt x="1026633" y="0"/>
                      <a:pt x="1035396" y="2857"/>
                      <a:pt x="1035777" y="6382"/>
                    </a:cubicBezTo>
                    <a:lnTo>
                      <a:pt x="1041682" y="59436"/>
                    </a:lnTo>
                  </a:path>
                </a:pathLst>
              </a:custGeom>
              <a:solidFill>
                <a:srgbClr val="36373C"/>
              </a:solidFill>
              <a:ln w="9525" cap="flat">
                <a:noFill/>
                <a:prstDash val="solid"/>
                <a:miter/>
              </a:ln>
            </p:spPr>
            <p:txBody>
              <a:bodyPr rtlCol="0" anchor="ctr"/>
              <a:lstStyle/>
              <a:p>
                <a:endParaRPr lang="en-GB" sz="900"/>
              </a:p>
            </p:txBody>
          </p:sp>
          <p:sp>
            <p:nvSpPr>
              <p:cNvPr id="252" name="Vrije vorm: vorm 219">
                <a:extLst>
                  <a:ext uri="{FF2B5EF4-FFF2-40B4-BE49-F238E27FC236}">
                    <a16:creationId xmlns:a16="http://schemas.microsoft.com/office/drawing/2014/main" id="{8B614686-5C77-FA00-D79C-FEE166F90328}"/>
                  </a:ext>
                </a:extLst>
              </p:cNvPr>
              <p:cNvSpPr/>
              <p:nvPr/>
            </p:nvSpPr>
            <p:spPr>
              <a:xfrm>
                <a:off x="6577665" y="4665058"/>
                <a:ext cx="262743" cy="65913"/>
              </a:xfrm>
              <a:custGeom>
                <a:avLst/>
                <a:gdLst>
                  <a:gd name="connsiteX0" fmla="*/ 262713 w 262743"/>
                  <a:gd name="connsiteY0" fmla="*/ 59912 h 65913"/>
                  <a:gd name="connsiteX1" fmla="*/ 245568 w 262743"/>
                  <a:gd name="connsiteY1" fmla="*/ 65913 h 65913"/>
                  <a:gd name="connsiteX2" fmla="*/ 25540 w 262743"/>
                  <a:gd name="connsiteY2" fmla="*/ 65913 h 65913"/>
                  <a:gd name="connsiteX3" fmla="*/ 6586 w 262743"/>
                  <a:gd name="connsiteY3" fmla="*/ 59912 h 65913"/>
                  <a:gd name="connsiteX4" fmla="*/ 14 w 262743"/>
                  <a:gd name="connsiteY4" fmla="*/ 6191 h 65913"/>
                  <a:gd name="connsiteX5" fmla="*/ 17158 w 262743"/>
                  <a:gd name="connsiteY5" fmla="*/ 0 h 65913"/>
                  <a:gd name="connsiteX6" fmla="*/ 233471 w 262743"/>
                  <a:gd name="connsiteY6" fmla="*/ 0 h 65913"/>
                  <a:gd name="connsiteX7" fmla="*/ 252521 w 262743"/>
                  <a:gd name="connsiteY7" fmla="*/ 6191 h 65913"/>
                  <a:gd name="connsiteX8" fmla="*/ 262713 w 262743"/>
                  <a:gd name="connsiteY8" fmla="*/ 59912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743" h="65913">
                    <a:moveTo>
                      <a:pt x="262713" y="59912"/>
                    </a:moveTo>
                    <a:cubicBezTo>
                      <a:pt x="263284" y="63246"/>
                      <a:pt x="255665" y="65913"/>
                      <a:pt x="245568" y="65913"/>
                    </a:cubicBezTo>
                    <a:lnTo>
                      <a:pt x="25540" y="65913"/>
                    </a:lnTo>
                    <a:cubicBezTo>
                      <a:pt x="15539" y="65913"/>
                      <a:pt x="6967" y="63246"/>
                      <a:pt x="6586" y="59912"/>
                    </a:cubicBezTo>
                    <a:lnTo>
                      <a:pt x="14" y="6191"/>
                    </a:lnTo>
                    <a:cubicBezTo>
                      <a:pt x="-368" y="2762"/>
                      <a:pt x="7348" y="0"/>
                      <a:pt x="17158" y="0"/>
                    </a:cubicBezTo>
                    <a:lnTo>
                      <a:pt x="233471" y="0"/>
                    </a:lnTo>
                    <a:cubicBezTo>
                      <a:pt x="243377" y="0"/>
                      <a:pt x="251950" y="2762"/>
                      <a:pt x="252521" y="6191"/>
                    </a:cubicBezTo>
                    <a:lnTo>
                      <a:pt x="262713" y="59912"/>
                    </a:lnTo>
                  </a:path>
                </a:pathLst>
              </a:custGeom>
              <a:solidFill>
                <a:srgbClr val="36373C"/>
              </a:solidFill>
              <a:ln w="9525" cap="flat">
                <a:noFill/>
                <a:prstDash val="solid"/>
                <a:miter/>
              </a:ln>
            </p:spPr>
            <p:txBody>
              <a:bodyPr rtlCol="0" anchor="ctr"/>
              <a:lstStyle/>
              <a:p>
                <a:endParaRPr lang="en-GB" sz="900"/>
              </a:p>
            </p:txBody>
          </p:sp>
          <p:sp>
            <p:nvSpPr>
              <p:cNvPr id="253" name="Vrije vorm: vorm 220">
                <a:extLst>
                  <a:ext uri="{FF2B5EF4-FFF2-40B4-BE49-F238E27FC236}">
                    <a16:creationId xmlns:a16="http://schemas.microsoft.com/office/drawing/2014/main" id="{A3E2ED4F-543C-81B0-6A36-EB9E128234D0}"/>
                  </a:ext>
                </a:extLst>
              </p:cNvPr>
              <p:cNvSpPr/>
              <p:nvPr/>
            </p:nvSpPr>
            <p:spPr>
              <a:xfrm>
                <a:off x="4564748" y="4297203"/>
                <a:ext cx="201026" cy="65817"/>
              </a:xfrm>
              <a:custGeom>
                <a:avLst/>
                <a:gdLst>
                  <a:gd name="connsiteX0" fmla="*/ 180987 w 201026"/>
                  <a:gd name="connsiteY0" fmla="*/ 59722 h 65817"/>
                  <a:gd name="connsiteX1" fmla="*/ 161937 w 201026"/>
                  <a:gd name="connsiteY1" fmla="*/ 65818 h 65817"/>
                  <a:gd name="connsiteX2" fmla="*/ 14299 w 201026"/>
                  <a:gd name="connsiteY2" fmla="*/ 65818 h 65817"/>
                  <a:gd name="connsiteX3" fmla="*/ 202 w 201026"/>
                  <a:gd name="connsiteY3" fmla="*/ 59722 h 65817"/>
                  <a:gd name="connsiteX4" fmla="*/ 22681 w 201026"/>
                  <a:gd name="connsiteY4" fmla="*/ 6191 h 65817"/>
                  <a:gd name="connsiteX5" fmla="*/ 41541 w 201026"/>
                  <a:gd name="connsiteY5" fmla="*/ 0 h 65817"/>
                  <a:gd name="connsiteX6" fmla="*/ 186511 w 201026"/>
                  <a:gd name="connsiteY6" fmla="*/ 0 h 65817"/>
                  <a:gd name="connsiteX7" fmla="*/ 200894 w 201026"/>
                  <a:gd name="connsiteY7" fmla="*/ 6191 h 65817"/>
                  <a:gd name="connsiteX8" fmla="*/ 180987 w 201026"/>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026" h="65817">
                    <a:moveTo>
                      <a:pt x="180987" y="59722"/>
                    </a:moveTo>
                    <a:cubicBezTo>
                      <a:pt x="179749" y="63055"/>
                      <a:pt x="171176" y="65818"/>
                      <a:pt x="161937" y="65818"/>
                    </a:cubicBezTo>
                    <a:lnTo>
                      <a:pt x="14299" y="65818"/>
                    </a:lnTo>
                    <a:cubicBezTo>
                      <a:pt x="5060" y="65818"/>
                      <a:pt x="-1226" y="63055"/>
                      <a:pt x="202" y="59722"/>
                    </a:cubicBezTo>
                    <a:lnTo>
                      <a:pt x="22681" y="6191"/>
                    </a:lnTo>
                    <a:cubicBezTo>
                      <a:pt x="24015" y="2762"/>
                      <a:pt x="32492" y="0"/>
                      <a:pt x="41541" y="0"/>
                    </a:cubicBezTo>
                    <a:lnTo>
                      <a:pt x="186511" y="0"/>
                    </a:lnTo>
                    <a:cubicBezTo>
                      <a:pt x="195655" y="0"/>
                      <a:pt x="202037" y="2667"/>
                      <a:pt x="200894" y="6191"/>
                    </a:cubicBezTo>
                    <a:lnTo>
                      <a:pt x="180987" y="59722"/>
                    </a:lnTo>
                  </a:path>
                </a:pathLst>
              </a:custGeom>
              <a:solidFill>
                <a:srgbClr val="36373C"/>
              </a:solidFill>
              <a:ln w="9525" cap="flat">
                <a:noFill/>
                <a:prstDash val="solid"/>
                <a:miter/>
              </a:ln>
            </p:spPr>
            <p:txBody>
              <a:bodyPr rtlCol="0" anchor="ctr"/>
              <a:lstStyle/>
              <a:p>
                <a:endParaRPr lang="en-GB" sz="900"/>
              </a:p>
            </p:txBody>
          </p:sp>
          <p:sp>
            <p:nvSpPr>
              <p:cNvPr id="254" name="Vrije vorm: vorm 221">
                <a:extLst>
                  <a:ext uri="{FF2B5EF4-FFF2-40B4-BE49-F238E27FC236}">
                    <a16:creationId xmlns:a16="http://schemas.microsoft.com/office/drawing/2014/main" id="{E89C35D5-302E-C230-448D-12F577AB5703}"/>
                  </a:ext>
                </a:extLst>
              </p:cNvPr>
              <p:cNvSpPr/>
              <p:nvPr/>
            </p:nvSpPr>
            <p:spPr>
              <a:xfrm>
                <a:off x="4795037" y="4297203"/>
                <a:ext cx="197600" cy="65817"/>
              </a:xfrm>
              <a:custGeom>
                <a:avLst/>
                <a:gdLst>
                  <a:gd name="connsiteX0" fmla="*/ 181012 w 197600"/>
                  <a:gd name="connsiteY0" fmla="*/ 59722 h 65817"/>
                  <a:gd name="connsiteX1" fmla="*/ 162343 w 197600"/>
                  <a:gd name="connsiteY1" fmla="*/ 65818 h 65817"/>
                  <a:gd name="connsiteX2" fmla="*/ 14706 w 197600"/>
                  <a:gd name="connsiteY2" fmla="*/ 65818 h 65817"/>
                  <a:gd name="connsiteX3" fmla="*/ 132 w 197600"/>
                  <a:gd name="connsiteY3" fmla="*/ 59722 h 65817"/>
                  <a:gd name="connsiteX4" fmla="*/ 19182 w 197600"/>
                  <a:gd name="connsiteY4" fmla="*/ 6191 h 65817"/>
                  <a:gd name="connsiteX5" fmla="*/ 37947 w 197600"/>
                  <a:gd name="connsiteY5" fmla="*/ 0 h 65817"/>
                  <a:gd name="connsiteX6" fmla="*/ 182822 w 197600"/>
                  <a:gd name="connsiteY6" fmla="*/ 0 h 65817"/>
                  <a:gd name="connsiteX7" fmla="*/ 197490 w 197600"/>
                  <a:gd name="connsiteY7" fmla="*/ 6191 h 65817"/>
                  <a:gd name="connsiteX8" fmla="*/ 181012 w 197600"/>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00" h="65817">
                    <a:moveTo>
                      <a:pt x="181012" y="59722"/>
                    </a:moveTo>
                    <a:cubicBezTo>
                      <a:pt x="179964" y="63055"/>
                      <a:pt x="171582" y="65818"/>
                      <a:pt x="162343" y="65818"/>
                    </a:cubicBezTo>
                    <a:lnTo>
                      <a:pt x="14706" y="65818"/>
                    </a:lnTo>
                    <a:cubicBezTo>
                      <a:pt x="5371" y="65818"/>
                      <a:pt x="-1011" y="63055"/>
                      <a:pt x="132" y="59722"/>
                    </a:cubicBezTo>
                    <a:lnTo>
                      <a:pt x="19182" y="6191"/>
                    </a:lnTo>
                    <a:cubicBezTo>
                      <a:pt x="20421" y="2762"/>
                      <a:pt x="28612" y="0"/>
                      <a:pt x="37947" y="0"/>
                    </a:cubicBezTo>
                    <a:lnTo>
                      <a:pt x="182822" y="0"/>
                    </a:lnTo>
                    <a:cubicBezTo>
                      <a:pt x="191966" y="0"/>
                      <a:pt x="198538" y="2667"/>
                      <a:pt x="197490" y="6191"/>
                    </a:cubicBezTo>
                    <a:lnTo>
                      <a:pt x="181012" y="59722"/>
                    </a:lnTo>
                  </a:path>
                </a:pathLst>
              </a:custGeom>
              <a:solidFill>
                <a:srgbClr val="36373C"/>
              </a:solidFill>
              <a:ln w="9525" cap="flat">
                <a:noFill/>
                <a:prstDash val="solid"/>
                <a:miter/>
              </a:ln>
            </p:spPr>
            <p:txBody>
              <a:bodyPr rtlCol="0" anchor="ctr"/>
              <a:lstStyle/>
              <a:p>
                <a:endParaRPr lang="en-GB" sz="900"/>
              </a:p>
            </p:txBody>
          </p:sp>
          <p:sp>
            <p:nvSpPr>
              <p:cNvPr id="255" name="Vrije vorm: vorm 222">
                <a:extLst>
                  <a:ext uri="{FF2B5EF4-FFF2-40B4-BE49-F238E27FC236}">
                    <a16:creationId xmlns:a16="http://schemas.microsoft.com/office/drawing/2014/main" id="{9B2FEB52-BC74-D0BE-B7C5-3B886CCCC0A0}"/>
                  </a:ext>
                </a:extLst>
              </p:cNvPr>
              <p:cNvSpPr/>
              <p:nvPr/>
            </p:nvSpPr>
            <p:spPr>
              <a:xfrm>
                <a:off x="5025378" y="4297203"/>
                <a:ext cx="194107" cy="65817"/>
              </a:xfrm>
              <a:custGeom>
                <a:avLst/>
                <a:gdLst>
                  <a:gd name="connsiteX0" fmla="*/ 180890 w 194107"/>
                  <a:gd name="connsiteY0" fmla="*/ 59722 h 65817"/>
                  <a:gd name="connsiteX1" fmla="*/ 162697 w 194107"/>
                  <a:gd name="connsiteY1" fmla="*/ 65818 h 65817"/>
                  <a:gd name="connsiteX2" fmla="*/ 15155 w 194107"/>
                  <a:gd name="connsiteY2" fmla="*/ 65818 h 65817"/>
                  <a:gd name="connsiteX3" fmla="*/ 106 w 194107"/>
                  <a:gd name="connsiteY3" fmla="*/ 59722 h 65817"/>
                  <a:gd name="connsiteX4" fmla="*/ 15822 w 194107"/>
                  <a:gd name="connsiteY4" fmla="*/ 6191 h 65817"/>
                  <a:gd name="connsiteX5" fmla="*/ 34110 w 194107"/>
                  <a:gd name="connsiteY5" fmla="*/ 0 h 65817"/>
                  <a:gd name="connsiteX6" fmla="*/ 178985 w 194107"/>
                  <a:gd name="connsiteY6" fmla="*/ 0 h 65817"/>
                  <a:gd name="connsiteX7" fmla="*/ 194035 w 194107"/>
                  <a:gd name="connsiteY7" fmla="*/ 6191 h 65817"/>
                  <a:gd name="connsiteX8" fmla="*/ 180986 w 194107"/>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107" h="65817">
                    <a:moveTo>
                      <a:pt x="180890" y="59722"/>
                    </a:moveTo>
                    <a:cubicBezTo>
                      <a:pt x="180033" y="63055"/>
                      <a:pt x="171746" y="65818"/>
                      <a:pt x="162697" y="65818"/>
                    </a:cubicBezTo>
                    <a:lnTo>
                      <a:pt x="15155" y="65818"/>
                    </a:lnTo>
                    <a:cubicBezTo>
                      <a:pt x="5916" y="65818"/>
                      <a:pt x="-942" y="63055"/>
                      <a:pt x="106" y="59722"/>
                    </a:cubicBezTo>
                    <a:lnTo>
                      <a:pt x="15822" y="6191"/>
                    </a:lnTo>
                    <a:cubicBezTo>
                      <a:pt x="16775" y="2762"/>
                      <a:pt x="25157" y="0"/>
                      <a:pt x="34110" y="0"/>
                    </a:cubicBezTo>
                    <a:lnTo>
                      <a:pt x="178985" y="0"/>
                    </a:lnTo>
                    <a:cubicBezTo>
                      <a:pt x="188034" y="0"/>
                      <a:pt x="194892" y="2667"/>
                      <a:pt x="194035" y="6191"/>
                    </a:cubicBezTo>
                    <a:lnTo>
                      <a:pt x="180986" y="59722"/>
                    </a:lnTo>
                  </a:path>
                </a:pathLst>
              </a:custGeom>
              <a:solidFill>
                <a:srgbClr val="36373C"/>
              </a:solidFill>
              <a:ln w="9525" cap="flat">
                <a:noFill/>
                <a:prstDash val="solid"/>
                <a:miter/>
              </a:ln>
            </p:spPr>
            <p:txBody>
              <a:bodyPr rtlCol="0" anchor="ctr"/>
              <a:lstStyle/>
              <a:p>
                <a:endParaRPr lang="en-GB" sz="900"/>
              </a:p>
            </p:txBody>
          </p:sp>
          <p:sp>
            <p:nvSpPr>
              <p:cNvPr id="256" name="Vrije vorm: vorm 223">
                <a:extLst>
                  <a:ext uri="{FF2B5EF4-FFF2-40B4-BE49-F238E27FC236}">
                    <a16:creationId xmlns:a16="http://schemas.microsoft.com/office/drawing/2014/main" id="{21BE672C-8D64-371E-D06C-9B199D780CD8}"/>
                  </a:ext>
                </a:extLst>
              </p:cNvPr>
              <p:cNvSpPr/>
              <p:nvPr/>
            </p:nvSpPr>
            <p:spPr>
              <a:xfrm>
                <a:off x="5255551" y="4297203"/>
                <a:ext cx="190685" cy="65817"/>
              </a:xfrm>
              <a:custGeom>
                <a:avLst/>
                <a:gdLst>
                  <a:gd name="connsiteX0" fmla="*/ 181127 w 190685"/>
                  <a:gd name="connsiteY0" fmla="*/ 59722 h 65817"/>
                  <a:gd name="connsiteX1" fmla="*/ 163030 w 190685"/>
                  <a:gd name="connsiteY1" fmla="*/ 65818 h 65817"/>
                  <a:gd name="connsiteX2" fmla="*/ 15488 w 190685"/>
                  <a:gd name="connsiteY2" fmla="*/ 65818 h 65817"/>
                  <a:gd name="connsiteX3" fmla="*/ 57 w 190685"/>
                  <a:gd name="connsiteY3" fmla="*/ 59722 h 65817"/>
                  <a:gd name="connsiteX4" fmla="*/ 12344 w 190685"/>
                  <a:gd name="connsiteY4" fmla="*/ 6191 h 65817"/>
                  <a:gd name="connsiteX5" fmla="*/ 30347 w 190685"/>
                  <a:gd name="connsiteY5" fmla="*/ 0 h 65817"/>
                  <a:gd name="connsiteX6" fmla="*/ 175127 w 190685"/>
                  <a:gd name="connsiteY6" fmla="*/ 0 h 65817"/>
                  <a:gd name="connsiteX7" fmla="*/ 190652 w 190685"/>
                  <a:gd name="connsiteY7" fmla="*/ 6191 h 65817"/>
                  <a:gd name="connsiteX8" fmla="*/ 181032 w 190685"/>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85" h="65817">
                    <a:moveTo>
                      <a:pt x="181127" y="59722"/>
                    </a:moveTo>
                    <a:cubicBezTo>
                      <a:pt x="180461" y="63055"/>
                      <a:pt x="172364" y="65818"/>
                      <a:pt x="163030" y="65818"/>
                    </a:cubicBezTo>
                    <a:lnTo>
                      <a:pt x="15488" y="65818"/>
                    </a:lnTo>
                    <a:cubicBezTo>
                      <a:pt x="6248" y="65818"/>
                      <a:pt x="-705" y="63055"/>
                      <a:pt x="57" y="59722"/>
                    </a:cubicBezTo>
                    <a:lnTo>
                      <a:pt x="12344" y="6191"/>
                    </a:lnTo>
                    <a:cubicBezTo>
                      <a:pt x="13106" y="2762"/>
                      <a:pt x="21203" y="0"/>
                      <a:pt x="30347" y="0"/>
                    </a:cubicBezTo>
                    <a:lnTo>
                      <a:pt x="175127" y="0"/>
                    </a:lnTo>
                    <a:cubicBezTo>
                      <a:pt x="184366" y="0"/>
                      <a:pt x="191224" y="2667"/>
                      <a:pt x="190652" y="6191"/>
                    </a:cubicBezTo>
                    <a:lnTo>
                      <a:pt x="181032" y="59722"/>
                    </a:lnTo>
                  </a:path>
                </a:pathLst>
              </a:custGeom>
              <a:solidFill>
                <a:srgbClr val="36373C"/>
              </a:solidFill>
              <a:ln w="9525" cap="flat">
                <a:noFill/>
                <a:prstDash val="solid"/>
                <a:miter/>
              </a:ln>
            </p:spPr>
            <p:txBody>
              <a:bodyPr rtlCol="0" anchor="ctr"/>
              <a:lstStyle/>
              <a:p>
                <a:endParaRPr lang="en-GB" sz="900"/>
              </a:p>
            </p:txBody>
          </p:sp>
          <p:sp>
            <p:nvSpPr>
              <p:cNvPr id="257" name="Vrije vorm: vorm 224">
                <a:extLst>
                  <a:ext uri="{FF2B5EF4-FFF2-40B4-BE49-F238E27FC236}">
                    <a16:creationId xmlns:a16="http://schemas.microsoft.com/office/drawing/2014/main" id="{E87F661F-CF3C-7DBF-40E7-A2371793FF5D}"/>
                  </a:ext>
                </a:extLst>
              </p:cNvPr>
              <p:cNvSpPr/>
              <p:nvPr/>
            </p:nvSpPr>
            <p:spPr>
              <a:xfrm>
                <a:off x="5485891" y="4297203"/>
                <a:ext cx="187301" cy="65817"/>
              </a:xfrm>
              <a:custGeom>
                <a:avLst/>
                <a:gdLst>
                  <a:gd name="connsiteX0" fmla="*/ 181007 w 187301"/>
                  <a:gd name="connsiteY0" fmla="*/ 59722 h 65817"/>
                  <a:gd name="connsiteX1" fmla="*/ 163481 w 187301"/>
                  <a:gd name="connsiteY1" fmla="*/ 65818 h 65817"/>
                  <a:gd name="connsiteX2" fmla="*/ 15939 w 187301"/>
                  <a:gd name="connsiteY2" fmla="*/ 65818 h 65817"/>
                  <a:gd name="connsiteX3" fmla="*/ 32 w 187301"/>
                  <a:gd name="connsiteY3" fmla="*/ 59722 h 65817"/>
                  <a:gd name="connsiteX4" fmla="*/ 8890 w 187301"/>
                  <a:gd name="connsiteY4" fmla="*/ 6191 h 65817"/>
                  <a:gd name="connsiteX5" fmla="*/ 26607 w 187301"/>
                  <a:gd name="connsiteY5" fmla="*/ 0 h 65817"/>
                  <a:gd name="connsiteX6" fmla="*/ 171387 w 187301"/>
                  <a:gd name="connsiteY6" fmla="*/ 0 h 65817"/>
                  <a:gd name="connsiteX7" fmla="*/ 187294 w 187301"/>
                  <a:gd name="connsiteY7" fmla="*/ 6191 h 65817"/>
                  <a:gd name="connsiteX8" fmla="*/ 181007 w 187301"/>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301" h="65817">
                    <a:moveTo>
                      <a:pt x="181007" y="59722"/>
                    </a:moveTo>
                    <a:cubicBezTo>
                      <a:pt x="180531" y="63055"/>
                      <a:pt x="172720" y="65818"/>
                      <a:pt x="163481" y="65818"/>
                    </a:cubicBezTo>
                    <a:lnTo>
                      <a:pt x="15939" y="65818"/>
                    </a:lnTo>
                    <a:cubicBezTo>
                      <a:pt x="6604" y="65818"/>
                      <a:pt x="-539" y="63055"/>
                      <a:pt x="32" y="59722"/>
                    </a:cubicBezTo>
                    <a:lnTo>
                      <a:pt x="8890" y="6191"/>
                    </a:lnTo>
                    <a:cubicBezTo>
                      <a:pt x="9462" y="2762"/>
                      <a:pt x="17368" y="0"/>
                      <a:pt x="26607" y="0"/>
                    </a:cubicBezTo>
                    <a:lnTo>
                      <a:pt x="171387" y="0"/>
                    </a:lnTo>
                    <a:cubicBezTo>
                      <a:pt x="180531" y="0"/>
                      <a:pt x="187579" y="2667"/>
                      <a:pt x="187294" y="6191"/>
                    </a:cubicBezTo>
                    <a:lnTo>
                      <a:pt x="181007" y="59722"/>
                    </a:lnTo>
                  </a:path>
                </a:pathLst>
              </a:custGeom>
              <a:solidFill>
                <a:srgbClr val="36373C"/>
              </a:solidFill>
              <a:ln w="9525" cap="flat">
                <a:noFill/>
                <a:prstDash val="solid"/>
                <a:miter/>
              </a:ln>
            </p:spPr>
            <p:txBody>
              <a:bodyPr rtlCol="0" anchor="ctr"/>
              <a:lstStyle/>
              <a:p>
                <a:endParaRPr lang="en-GB" sz="900"/>
              </a:p>
            </p:txBody>
          </p:sp>
          <p:sp>
            <p:nvSpPr>
              <p:cNvPr id="258" name="Vrije vorm: vorm 225">
                <a:extLst>
                  <a:ext uri="{FF2B5EF4-FFF2-40B4-BE49-F238E27FC236}">
                    <a16:creationId xmlns:a16="http://schemas.microsoft.com/office/drawing/2014/main" id="{5103446A-D452-78C9-7CC7-FBFDA1C30D44}"/>
                  </a:ext>
                </a:extLst>
              </p:cNvPr>
              <p:cNvSpPr/>
              <p:nvPr/>
            </p:nvSpPr>
            <p:spPr>
              <a:xfrm>
                <a:off x="5716128" y="4297203"/>
                <a:ext cx="183755" cy="65817"/>
              </a:xfrm>
              <a:custGeom>
                <a:avLst/>
                <a:gdLst>
                  <a:gd name="connsiteX0" fmla="*/ 180894 w 183755"/>
                  <a:gd name="connsiteY0" fmla="*/ 59722 h 65817"/>
                  <a:gd name="connsiteX1" fmla="*/ 163844 w 183755"/>
                  <a:gd name="connsiteY1" fmla="*/ 65818 h 65817"/>
                  <a:gd name="connsiteX2" fmla="*/ 16207 w 183755"/>
                  <a:gd name="connsiteY2" fmla="*/ 65818 h 65817"/>
                  <a:gd name="connsiteX3" fmla="*/ 14 w 183755"/>
                  <a:gd name="connsiteY3" fmla="*/ 59722 h 65817"/>
                  <a:gd name="connsiteX4" fmla="*/ 5539 w 183755"/>
                  <a:gd name="connsiteY4" fmla="*/ 6191 h 65817"/>
                  <a:gd name="connsiteX5" fmla="*/ 22779 w 183755"/>
                  <a:gd name="connsiteY5" fmla="*/ 0 h 65817"/>
                  <a:gd name="connsiteX6" fmla="*/ 167654 w 183755"/>
                  <a:gd name="connsiteY6" fmla="*/ 0 h 65817"/>
                  <a:gd name="connsiteX7" fmla="*/ 183752 w 183755"/>
                  <a:gd name="connsiteY7" fmla="*/ 6191 h 65817"/>
                  <a:gd name="connsiteX8" fmla="*/ 180799 w 183755"/>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755" h="65817">
                    <a:moveTo>
                      <a:pt x="180894" y="59722"/>
                    </a:moveTo>
                    <a:cubicBezTo>
                      <a:pt x="180799" y="63055"/>
                      <a:pt x="173179" y="65818"/>
                      <a:pt x="163844" y="65818"/>
                    </a:cubicBezTo>
                    <a:lnTo>
                      <a:pt x="16207" y="65818"/>
                    </a:lnTo>
                    <a:cubicBezTo>
                      <a:pt x="6968" y="65818"/>
                      <a:pt x="-367" y="63055"/>
                      <a:pt x="14" y="59722"/>
                    </a:cubicBezTo>
                    <a:lnTo>
                      <a:pt x="5539" y="6191"/>
                    </a:lnTo>
                    <a:cubicBezTo>
                      <a:pt x="5920" y="2762"/>
                      <a:pt x="13730" y="0"/>
                      <a:pt x="22779" y="0"/>
                    </a:cubicBezTo>
                    <a:lnTo>
                      <a:pt x="167654" y="0"/>
                    </a:lnTo>
                    <a:cubicBezTo>
                      <a:pt x="176798" y="0"/>
                      <a:pt x="183942" y="2667"/>
                      <a:pt x="183752" y="6191"/>
                    </a:cubicBezTo>
                    <a:lnTo>
                      <a:pt x="180799" y="59722"/>
                    </a:lnTo>
                  </a:path>
                </a:pathLst>
              </a:custGeom>
              <a:solidFill>
                <a:srgbClr val="36373C"/>
              </a:solidFill>
              <a:ln w="9525" cap="flat">
                <a:noFill/>
                <a:prstDash val="solid"/>
                <a:miter/>
              </a:ln>
            </p:spPr>
            <p:txBody>
              <a:bodyPr rtlCol="0" anchor="ctr"/>
              <a:lstStyle/>
              <a:p>
                <a:endParaRPr lang="en-GB" sz="900"/>
              </a:p>
            </p:txBody>
          </p:sp>
          <p:sp>
            <p:nvSpPr>
              <p:cNvPr id="259" name="Vrije vorm: vorm 226">
                <a:extLst>
                  <a:ext uri="{FF2B5EF4-FFF2-40B4-BE49-F238E27FC236}">
                    <a16:creationId xmlns:a16="http://schemas.microsoft.com/office/drawing/2014/main" id="{2545137F-9E34-BE11-FF8E-60040B7DABD9}"/>
                  </a:ext>
                </a:extLst>
              </p:cNvPr>
              <p:cNvSpPr/>
              <p:nvPr/>
            </p:nvSpPr>
            <p:spPr>
              <a:xfrm>
                <a:off x="5946453" y="4297203"/>
                <a:ext cx="180883" cy="65817"/>
              </a:xfrm>
              <a:custGeom>
                <a:avLst/>
                <a:gdLst>
                  <a:gd name="connsiteX0" fmla="*/ 180883 w 180883"/>
                  <a:gd name="connsiteY0" fmla="*/ 59722 h 65817"/>
                  <a:gd name="connsiteX1" fmla="*/ 164024 w 180883"/>
                  <a:gd name="connsiteY1" fmla="*/ 65818 h 65817"/>
                  <a:gd name="connsiteX2" fmla="*/ 16672 w 180883"/>
                  <a:gd name="connsiteY2" fmla="*/ 65818 h 65817"/>
                  <a:gd name="connsiteX3" fmla="*/ 4 w 180883"/>
                  <a:gd name="connsiteY3" fmla="*/ 59722 h 65817"/>
                  <a:gd name="connsiteX4" fmla="*/ 2194 w 180883"/>
                  <a:gd name="connsiteY4" fmla="*/ 6191 h 65817"/>
                  <a:gd name="connsiteX5" fmla="*/ 18958 w 180883"/>
                  <a:gd name="connsiteY5" fmla="*/ 0 h 65817"/>
                  <a:gd name="connsiteX6" fmla="*/ 163834 w 180883"/>
                  <a:gd name="connsiteY6" fmla="*/ 0 h 65817"/>
                  <a:gd name="connsiteX7" fmla="*/ 180312 w 180883"/>
                  <a:gd name="connsiteY7" fmla="*/ 6191 h 65817"/>
                  <a:gd name="connsiteX8" fmla="*/ 180883 w 180883"/>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883" h="65817">
                    <a:moveTo>
                      <a:pt x="180883" y="59722"/>
                    </a:moveTo>
                    <a:cubicBezTo>
                      <a:pt x="180883" y="63055"/>
                      <a:pt x="173454" y="65818"/>
                      <a:pt x="164024" y="65818"/>
                    </a:cubicBezTo>
                    <a:lnTo>
                      <a:pt x="16672" y="65818"/>
                    </a:lnTo>
                    <a:cubicBezTo>
                      <a:pt x="7338" y="65818"/>
                      <a:pt x="-187" y="63055"/>
                      <a:pt x="4" y="59722"/>
                    </a:cubicBezTo>
                    <a:lnTo>
                      <a:pt x="2194" y="6191"/>
                    </a:lnTo>
                    <a:cubicBezTo>
                      <a:pt x="2385" y="2762"/>
                      <a:pt x="9814" y="0"/>
                      <a:pt x="18958" y="0"/>
                    </a:cubicBezTo>
                    <a:lnTo>
                      <a:pt x="163834" y="0"/>
                    </a:lnTo>
                    <a:cubicBezTo>
                      <a:pt x="172978" y="0"/>
                      <a:pt x="180312" y="2667"/>
                      <a:pt x="180312" y="6191"/>
                    </a:cubicBezTo>
                    <a:lnTo>
                      <a:pt x="180883" y="59722"/>
                    </a:lnTo>
                  </a:path>
                </a:pathLst>
              </a:custGeom>
              <a:solidFill>
                <a:srgbClr val="36373C"/>
              </a:solidFill>
              <a:ln w="9525" cap="flat">
                <a:noFill/>
                <a:prstDash val="solid"/>
                <a:miter/>
              </a:ln>
            </p:spPr>
            <p:txBody>
              <a:bodyPr rtlCol="0" anchor="ctr"/>
              <a:lstStyle/>
              <a:p>
                <a:endParaRPr lang="en-GB" sz="900"/>
              </a:p>
            </p:txBody>
          </p:sp>
          <p:sp>
            <p:nvSpPr>
              <p:cNvPr id="260" name="Vrije vorm: vorm 227">
                <a:extLst>
                  <a:ext uri="{FF2B5EF4-FFF2-40B4-BE49-F238E27FC236}">
                    <a16:creationId xmlns:a16="http://schemas.microsoft.com/office/drawing/2014/main" id="{C57A64D6-5446-8114-1408-7FF8B80D4473}"/>
                  </a:ext>
                </a:extLst>
              </p:cNvPr>
              <p:cNvSpPr/>
              <p:nvPr/>
            </p:nvSpPr>
            <p:spPr>
              <a:xfrm>
                <a:off x="6175437" y="4297203"/>
                <a:ext cx="182308" cy="65817"/>
              </a:xfrm>
              <a:custGeom>
                <a:avLst/>
                <a:gdLst>
                  <a:gd name="connsiteX0" fmla="*/ 182213 w 182308"/>
                  <a:gd name="connsiteY0" fmla="*/ 59722 h 65817"/>
                  <a:gd name="connsiteX1" fmla="*/ 165735 w 182308"/>
                  <a:gd name="connsiteY1" fmla="*/ 65818 h 65817"/>
                  <a:gd name="connsiteX2" fmla="*/ 18193 w 182308"/>
                  <a:gd name="connsiteY2" fmla="*/ 65818 h 65817"/>
                  <a:gd name="connsiteX3" fmla="*/ 1238 w 182308"/>
                  <a:gd name="connsiteY3" fmla="*/ 59722 h 65817"/>
                  <a:gd name="connsiteX4" fmla="*/ 0 w 182308"/>
                  <a:gd name="connsiteY4" fmla="*/ 6191 h 65817"/>
                  <a:gd name="connsiteX5" fmla="*/ 16478 w 182308"/>
                  <a:gd name="connsiteY5" fmla="*/ 0 h 65817"/>
                  <a:gd name="connsiteX6" fmla="*/ 161354 w 182308"/>
                  <a:gd name="connsiteY6" fmla="*/ 0 h 65817"/>
                  <a:gd name="connsiteX7" fmla="*/ 178403 w 182308"/>
                  <a:gd name="connsiteY7" fmla="*/ 6191 h 65817"/>
                  <a:gd name="connsiteX8" fmla="*/ 182309 w 182308"/>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308" h="65817">
                    <a:moveTo>
                      <a:pt x="182213" y="59722"/>
                    </a:moveTo>
                    <a:cubicBezTo>
                      <a:pt x="182499" y="63055"/>
                      <a:pt x="174974" y="65818"/>
                      <a:pt x="165735" y="65818"/>
                    </a:cubicBezTo>
                    <a:lnTo>
                      <a:pt x="18193" y="65818"/>
                    </a:lnTo>
                    <a:cubicBezTo>
                      <a:pt x="8954" y="65818"/>
                      <a:pt x="1333" y="63055"/>
                      <a:pt x="1238" y="59722"/>
                    </a:cubicBezTo>
                    <a:lnTo>
                      <a:pt x="0" y="6191"/>
                    </a:lnTo>
                    <a:cubicBezTo>
                      <a:pt x="0" y="2762"/>
                      <a:pt x="7239" y="0"/>
                      <a:pt x="16478" y="0"/>
                    </a:cubicBezTo>
                    <a:lnTo>
                      <a:pt x="161354" y="0"/>
                    </a:lnTo>
                    <a:cubicBezTo>
                      <a:pt x="170497" y="0"/>
                      <a:pt x="178022" y="2667"/>
                      <a:pt x="178403" y="6191"/>
                    </a:cubicBezTo>
                    <a:lnTo>
                      <a:pt x="182309" y="59722"/>
                    </a:lnTo>
                  </a:path>
                </a:pathLst>
              </a:custGeom>
              <a:solidFill>
                <a:srgbClr val="36373C"/>
              </a:solidFill>
              <a:ln w="9525" cap="flat">
                <a:noFill/>
                <a:prstDash val="solid"/>
                <a:miter/>
              </a:ln>
            </p:spPr>
            <p:txBody>
              <a:bodyPr rtlCol="0" anchor="ctr"/>
              <a:lstStyle/>
              <a:p>
                <a:endParaRPr lang="en-GB" sz="900"/>
              </a:p>
            </p:txBody>
          </p:sp>
          <p:sp>
            <p:nvSpPr>
              <p:cNvPr id="261" name="Vrije vorm: vorm 228">
                <a:extLst>
                  <a:ext uri="{FF2B5EF4-FFF2-40B4-BE49-F238E27FC236}">
                    <a16:creationId xmlns:a16="http://schemas.microsoft.com/office/drawing/2014/main" id="{A29792EA-C460-7612-BFFF-A97647F6E3EA}"/>
                  </a:ext>
                </a:extLst>
              </p:cNvPr>
              <p:cNvSpPr/>
              <p:nvPr/>
            </p:nvSpPr>
            <p:spPr>
              <a:xfrm>
                <a:off x="6402505" y="4297203"/>
                <a:ext cx="185460" cy="65817"/>
              </a:xfrm>
              <a:custGeom>
                <a:avLst/>
                <a:gdLst>
                  <a:gd name="connsiteX0" fmla="*/ 185365 w 185460"/>
                  <a:gd name="connsiteY0" fmla="*/ 59722 h 65817"/>
                  <a:gd name="connsiteX1" fmla="*/ 169458 w 185460"/>
                  <a:gd name="connsiteY1" fmla="*/ 65818 h 65817"/>
                  <a:gd name="connsiteX2" fmla="*/ 21916 w 185460"/>
                  <a:gd name="connsiteY2" fmla="*/ 65818 h 65817"/>
                  <a:gd name="connsiteX3" fmla="*/ 4580 w 185460"/>
                  <a:gd name="connsiteY3" fmla="*/ 59722 h 65817"/>
                  <a:gd name="connsiteX4" fmla="*/ 8 w 185460"/>
                  <a:gd name="connsiteY4" fmla="*/ 6191 h 65817"/>
                  <a:gd name="connsiteX5" fmla="*/ 16010 w 185460"/>
                  <a:gd name="connsiteY5" fmla="*/ 0 h 65817"/>
                  <a:gd name="connsiteX6" fmla="*/ 160886 w 185460"/>
                  <a:gd name="connsiteY6" fmla="*/ 0 h 65817"/>
                  <a:gd name="connsiteX7" fmla="*/ 178221 w 185460"/>
                  <a:gd name="connsiteY7" fmla="*/ 6191 h 65817"/>
                  <a:gd name="connsiteX8" fmla="*/ 185460 w 185460"/>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60" h="65817">
                    <a:moveTo>
                      <a:pt x="185365" y="59722"/>
                    </a:moveTo>
                    <a:cubicBezTo>
                      <a:pt x="185746" y="63055"/>
                      <a:pt x="178602" y="65818"/>
                      <a:pt x="169458" y="65818"/>
                    </a:cubicBezTo>
                    <a:lnTo>
                      <a:pt x="21916" y="65818"/>
                    </a:lnTo>
                    <a:cubicBezTo>
                      <a:pt x="12677" y="65818"/>
                      <a:pt x="4866" y="63055"/>
                      <a:pt x="4580" y="59722"/>
                    </a:cubicBezTo>
                    <a:lnTo>
                      <a:pt x="8" y="6191"/>
                    </a:lnTo>
                    <a:cubicBezTo>
                      <a:pt x="-277" y="2762"/>
                      <a:pt x="6866" y="0"/>
                      <a:pt x="16010" y="0"/>
                    </a:cubicBezTo>
                    <a:lnTo>
                      <a:pt x="160886" y="0"/>
                    </a:lnTo>
                    <a:cubicBezTo>
                      <a:pt x="170030" y="0"/>
                      <a:pt x="177649" y="2667"/>
                      <a:pt x="178221" y="6191"/>
                    </a:cubicBezTo>
                    <a:lnTo>
                      <a:pt x="185460" y="59722"/>
                    </a:lnTo>
                  </a:path>
                </a:pathLst>
              </a:custGeom>
              <a:solidFill>
                <a:srgbClr val="36373C"/>
              </a:solidFill>
              <a:ln w="9525" cap="flat">
                <a:noFill/>
                <a:prstDash val="solid"/>
                <a:miter/>
              </a:ln>
            </p:spPr>
            <p:txBody>
              <a:bodyPr rtlCol="0" anchor="ctr"/>
              <a:lstStyle/>
              <a:p>
                <a:endParaRPr lang="en-GB" sz="900"/>
              </a:p>
            </p:txBody>
          </p:sp>
          <p:sp>
            <p:nvSpPr>
              <p:cNvPr id="262" name="Vrije vorm: vorm 229">
                <a:extLst>
                  <a:ext uri="{FF2B5EF4-FFF2-40B4-BE49-F238E27FC236}">
                    <a16:creationId xmlns:a16="http://schemas.microsoft.com/office/drawing/2014/main" id="{E20690E0-DBC0-A776-D7F0-51DACEFA242A}"/>
                  </a:ext>
                </a:extLst>
              </p:cNvPr>
              <p:cNvSpPr/>
              <p:nvPr/>
            </p:nvSpPr>
            <p:spPr>
              <a:xfrm>
                <a:off x="6629194" y="4297203"/>
                <a:ext cx="188990" cy="65817"/>
              </a:xfrm>
              <a:custGeom>
                <a:avLst/>
                <a:gdLst>
                  <a:gd name="connsiteX0" fmla="*/ 188896 w 188990"/>
                  <a:gd name="connsiteY0" fmla="*/ 59722 h 65817"/>
                  <a:gd name="connsiteX1" fmla="*/ 173275 w 188990"/>
                  <a:gd name="connsiteY1" fmla="*/ 65818 h 65817"/>
                  <a:gd name="connsiteX2" fmla="*/ 25828 w 188990"/>
                  <a:gd name="connsiteY2" fmla="*/ 65818 h 65817"/>
                  <a:gd name="connsiteX3" fmla="*/ 8016 w 188990"/>
                  <a:gd name="connsiteY3" fmla="*/ 59722 h 65817"/>
                  <a:gd name="connsiteX4" fmla="*/ 15 w 188990"/>
                  <a:gd name="connsiteY4" fmla="*/ 6191 h 65817"/>
                  <a:gd name="connsiteX5" fmla="*/ 15826 w 188990"/>
                  <a:gd name="connsiteY5" fmla="*/ 0 h 65817"/>
                  <a:gd name="connsiteX6" fmla="*/ 160606 w 188990"/>
                  <a:gd name="connsiteY6" fmla="*/ 0 h 65817"/>
                  <a:gd name="connsiteX7" fmla="*/ 178418 w 188990"/>
                  <a:gd name="connsiteY7" fmla="*/ 6191 h 65817"/>
                  <a:gd name="connsiteX8" fmla="*/ 188991 w 188990"/>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90" h="65817">
                    <a:moveTo>
                      <a:pt x="188896" y="59722"/>
                    </a:moveTo>
                    <a:cubicBezTo>
                      <a:pt x="189562" y="63055"/>
                      <a:pt x="182514" y="65818"/>
                      <a:pt x="173275" y="65818"/>
                    </a:cubicBezTo>
                    <a:lnTo>
                      <a:pt x="25828" y="65818"/>
                    </a:lnTo>
                    <a:cubicBezTo>
                      <a:pt x="16493" y="65818"/>
                      <a:pt x="8587" y="63055"/>
                      <a:pt x="8016" y="59722"/>
                    </a:cubicBezTo>
                    <a:lnTo>
                      <a:pt x="15" y="6191"/>
                    </a:lnTo>
                    <a:cubicBezTo>
                      <a:pt x="-366" y="2762"/>
                      <a:pt x="6587" y="0"/>
                      <a:pt x="15826" y="0"/>
                    </a:cubicBezTo>
                    <a:lnTo>
                      <a:pt x="160606" y="0"/>
                    </a:lnTo>
                    <a:cubicBezTo>
                      <a:pt x="169750" y="0"/>
                      <a:pt x="177751" y="2667"/>
                      <a:pt x="178418" y="6191"/>
                    </a:cubicBezTo>
                    <a:lnTo>
                      <a:pt x="188991" y="59722"/>
                    </a:lnTo>
                  </a:path>
                </a:pathLst>
              </a:custGeom>
              <a:solidFill>
                <a:srgbClr val="36373C"/>
              </a:solidFill>
              <a:ln w="9525" cap="flat">
                <a:noFill/>
                <a:prstDash val="solid"/>
                <a:miter/>
              </a:ln>
            </p:spPr>
            <p:txBody>
              <a:bodyPr rtlCol="0" anchor="ctr"/>
              <a:lstStyle/>
              <a:p>
                <a:endParaRPr lang="en-GB" sz="900"/>
              </a:p>
            </p:txBody>
          </p:sp>
          <p:sp>
            <p:nvSpPr>
              <p:cNvPr id="263" name="Vrije vorm: vorm 230">
                <a:extLst>
                  <a:ext uri="{FF2B5EF4-FFF2-40B4-BE49-F238E27FC236}">
                    <a16:creationId xmlns:a16="http://schemas.microsoft.com/office/drawing/2014/main" id="{4960DE5B-0491-F65B-BAD9-620F46B00CAA}"/>
                  </a:ext>
                </a:extLst>
              </p:cNvPr>
              <p:cNvSpPr/>
              <p:nvPr/>
            </p:nvSpPr>
            <p:spPr>
              <a:xfrm>
                <a:off x="6856225" y="4297203"/>
                <a:ext cx="192266" cy="65817"/>
              </a:xfrm>
              <a:custGeom>
                <a:avLst/>
                <a:gdLst>
                  <a:gd name="connsiteX0" fmla="*/ 192178 w 192266"/>
                  <a:gd name="connsiteY0" fmla="*/ 59722 h 65817"/>
                  <a:gd name="connsiteX1" fmla="*/ 176939 w 192266"/>
                  <a:gd name="connsiteY1" fmla="*/ 65818 h 65817"/>
                  <a:gd name="connsiteX2" fmla="*/ 29301 w 192266"/>
                  <a:gd name="connsiteY2" fmla="*/ 65818 h 65817"/>
                  <a:gd name="connsiteX3" fmla="*/ 11394 w 192266"/>
                  <a:gd name="connsiteY3" fmla="*/ 59722 h 65817"/>
                  <a:gd name="connsiteX4" fmla="*/ 59 w 192266"/>
                  <a:gd name="connsiteY4" fmla="*/ 6191 h 65817"/>
                  <a:gd name="connsiteX5" fmla="*/ 15014 w 192266"/>
                  <a:gd name="connsiteY5" fmla="*/ 0 h 65817"/>
                  <a:gd name="connsiteX6" fmla="*/ 160079 w 192266"/>
                  <a:gd name="connsiteY6" fmla="*/ 0 h 65817"/>
                  <a:gd name="connsiteX7" fmla="*/ 178082 w 192266"/>
                  <a:gd name="connsiteY7" fmla="*/ 6191 h 65817"/>
                  <a:gd name="connsiteX8" fmla="*/ 192083 w 192266"/>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266" h="65817">
                    <a:moveTo>
                      <a:pt x="192178" y="59722"/>
                    </a:moveTo>
                    <a:cubicBezTo>
                      <a:pt x="193131" y="63055"/>
                      <a:pt x="186273" y="65818"/>
                      <a:pt x="176939" y="65818"/>
                    </a:cubicBezTo>
                    <a:lnTo>
                      <a:pt x="29301" y="65818"/>
                    </a:lnTo>
                    <a:cubicBezTo>
                      <a:pt x="20062" y="65818"/>
                      <a:pt x="12061" y="63055"/>
                      <a:pt x="11394" y="59722"/>
                    </a:cubicBezTo>
                    <a:lnTo>
                      <a:pt x="59" y="6191"/>
                    </a:lnTo>
                    <a:cubicBezTo>
                      <a:pt x="-703" y="2762"/>
                      <a:pt x="5965" y="0"/>
                      <a:pt x="15014" y="0"/>
                    </a:cubicBezTo>
                    <a:lnTo>
                      <a:pt x="160079" y="0"/>
                    </a:lnTo>
                    <a:cubicBezTo>
                      <a:pt x="169128" y="0"/>
                      <a:pt x="177224" y="2667"/>
                      <a:pt x="178082" y="6191"/>
                    </a:cubicBezTo>
                    <a:lnTo>
                      <a:pt x="192083" y="59722"/>
                    </a:lnTo>
                  </a:path>
                </a:pathLst>
              </a:custGeom>
              <a:solidFill>
                <a:srgbClr val="36373C"/>
              </a:solidFill>
              <a:ln w="9525" cap="flat">
                <a:noFill/>
                <a:prstDash val="solid"/>
                <a:miter/>
              </a:ln>
            </p:spPr>
            <p:txBody>
              <a:bodyPr rtlCol="0" anchor="ctr"/>
              <a:lstStyle/>
              <a:p>
                <a:endParaRPr lang="en-GB" sz="900"/>
              </a:p>
            </p:txBody>
          </p:sp>
          <p:sp>
            <p:nvSpPr>
              <p:cNvPr id="264" name="Vrije vorm: vorm 231">
                <a:extLst>
                  <a:ext uri="{FF2B5EF4-FFF2-40B4-BE49-F238E27FC236}">
                    <a16:creationId xmlns:a16="http://schemas.microsoft.com/office/drawing/2014/main" id="{73D2D2A6-66CB-6A2F-65F9-3721AFC57D20}"/>
                  </a:ext>
                </a:extLst>
              </p:cNvPr>
              <p:cNvSpPr/>
              <p:nvPr/>
            </p:nvSpPr>
            <p:spPr>
              <a:xfrm>
                <a:off x="7083094" y="4297203"/>
                <a:ext cx="195640" cy="65817"/>
              </a:xfrm>
              <a:custGeom>
                <a:avLst/>
                <a:gdLst>
                  <a:gd name="connsiteX0" fmla="*/ 195529 w 195640"/>
                  <a:gd name="connsiteY0" fmla="*/ 59722 h 65817"/>
                  <a:gd name="connsiteX1" fmla="*/ 180956 w 195640"/>
                  <a:gd name="connsiteY1" fmla="*/ 65818 h 65817"/>
                  <a:gd name="connsiteX2" fmla="*/ 33223 w 195640"/>
                  <a:gd name="connsiteY2" fmla="*/ 65818 h 65817"/>
                  <a:gd name="connsiteX3" fmla="*/ 14840 w 195640"/>
                  <a:gd name="connsiteY3" fmla="*/ 59722 h 65817"/>
                  <a:gd name="connsiteX4" fmla="*/ 76 w 195640"/>
                  <a:gd name="connsiteY4" fmla="*/ 6191 h 65817"/>
                  <a:gd name="connsiteX5" fmla="*/ 14935 w 195640"/>
                  <a:gd name="connsiteY5" fmla="*/ 0 h 65817"/>
                  <a:gd name="connsiteX6" fmla="*/ 159906 w 195640"/>
                  <a:gd name="connsiteY6" fmla="*/ 0 h 65817"/>
                  <a:gd name="connsiteX7" fmla="*/ 178193 w 195640"/>
                  <a:gd name="connsiteY7" fmla="*/ 6191 h 65817"/>
                  <a:gd name="connsiteX8" fmla="*/ 195624 w 195640"/>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40" h="65817">
                    <a:moveTo>
                      <a:pt x="195529" y="59722"/>
                    </a:moveTo>
                    <a:cubicBezTo>
                      <a:pt x="196577" y="63055"/>
                      <a:pt x="190100" y="65818"/>
                      <a:pt x="180956" y="65818"/>
                    </a:cubicBezTo>
                    <a:lnTo>
                      <a:pt x="33223" y="65818"/>
                    </a:lnTo>
                    <a:cubicBezTo>
                      <a:pt x="23889" y="65818"/>
                      <a:pt x="15697" y="63055"/>
                      <a:pt x="14840" y="59722"/>
                    </a:cubicBezTo>
                    <a:lnTo>
                      <a:pt x="76" y="6191"/>
                    </a:lnTo>
                    <a:cubicBezTo>
                      <a:pt x="-781" y="2762"/>
                      <a:pt x="5696" y="0"/>
                      <a:pt x="14935" y="0"/>
                    </a:cubicBezTo>
                    <a:lnTo>
                      <a:pt x="159906" y="0"/>
                    </a:lnTo>
                    <a:cubicBezTo>
                      <a:pt x="168859" y="0"/>
                      <a:pt x="177146" y="2667"/>
                      <a:pt x="178193" y="6191"/>
                    </a:cubicBezTo>
                    <a:lnTo>
                      <a:pt x="195624" y="59722"/>
                    </a:lnTo>
                  </a:path>
                </a:pathLst>
              </a:custGeom>
              <a:solidFill>
                <a:srgbClr val="36373C"/>
              </a:solidFill>
              <a:ln w="9525" cap="flat">
                <a:noFill/>
                <a:prstDash val="solid"/>
                <a:miter/>
              </a:ln>
            </p:spPr>
            <p:txBody>
              <a:bodyPr rtlCol="0" anchor="ctr"/>
              <a:lstStyle/>
              <a:p>
                <a:endParaRPr lang="en-GB" sz="900"/>
              </a:p>
            </p:txBody>
          </p:sp>
          <p:sp>
            <p:nvSpPr>
              <p:cNvPr id="265" name="Vrije vorm: vorm 232">
                <a:extLst>
                  <a:ext uri="{FF2B5EF4-FFF2-40B4-BE49-F238E27FC236}">
                    <a16:creationId xmlns:a16="http://schemas.microsoft.com/office/drawing/2014/main" id="{F7D86C55-F620-9800-C752-FA50742701A1}"/>
                  </a:ext>
                </a:extLst>
              </p:cNvPr>
              <p:cNvSpPr/>
              <p:nvPr/>
            </p:nvSpPr>
            <p:spPr>
              <a:xfrm>
                <a:off x="7300876" y="4297203"/>
                <a:ext cx="324535" cy="65817"/>
              </a:xfrm>
              <a:custGeom>
                <a:avLst/>
                <a:gdLst>
                  <a:gd name="connsiteX0" fmla="*/ 324362 w 324535"/>
                  <a:gd name="connsiteY0" fmla="*/ 59722 h 65817"/>
                  <a:gd name="connsiteX1" fmla="*/ 309979 w 324535"/>
                  <a:gd name="connsiteY1" fmla="*/ 65818 h 65817"/>
                  <a:gd name="connsiteX2" fmla="*/ 36992 w 324535"/>
                  <a:gd name="connsiteY2" fmla="*/ 65818 h 65817"/>
                  <a:gd name="connsiteX3" fmla="*/ 18133 w 324535"/>
                  <a:gd name="connsiteY3" fmla="*/ 59722 h 65817"/>
                  <a:gd name="connsiteX4" fmla="*/ 131 w 324535"/>
                  <a:gd name="connsiteY4" fmla="*/ 6191 h 65817"/>
                  <a:gd name="connsiteX5" fmla="*/ 14609 w 324535"/>
                  <a:gd name="connsiteY5" fmla="*/ 0 h 65817"/>
                  <a:gd name="connsiteX6" fmla="*/ 282642 w 324535"/>
                  <a:gd name="connsiteY6" fmla="*/ 0 h 65817"/>
                  <a:gd name="connsiteX7" fmla="*/ 301787 w 324535"/>
                  <a:gd name="connsiteY7" fmla="*/ 6191 h 65817"/>
                  <a:gd name="connsiteX8" fmla="*/ 324362 w 324535"/>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535" h="65817">
                    <a:moveTo>
                      <a:pt x="324362" y="59722"/>
                    </a:moveTo>
                    <a:cubicBezTo>
                      <a:pt x="325695" y="63055"/>
                      <a:pt x="319218" y="65818"/>
                      <a:pt x="309979" y="65818"/>
                    </a:cubicBezTo>
                    <a:lnTo>
                      <a:pt x="36992" y="65818"/>
                    </a:lnTo>
                    <a:cubicBezTo>
                      <a:pt x="27658" y="65818"/>
                      <a:pt x="19276" y="63055"/>
                      <a:pt x="18133" y="59722"/>
                    </a:cubicBezTo>
                    <a:lnTo>
                      <a:pt x="131" y="6191"/>
                    </a:lnTo>
                    <a:cubicBezTo>
                      <a:pt x="-1012" y="2762"/>
                      <a:pt x="5465" y="0"/>
                      <a:pt x="14609" y="0"/>
                    </a:cubicBezTo>
                    <a:lnTo>
                      <a:pt x="282642" y="0"/>
                    </a:lnTo>
                    <a:cubicBezTo>
                      <a:pt x="291786" y="0"/>
                      <a:pt x="300359" y="2667"/>
                      <a:pt x="301787" y="6191"/>
                    </a:cubicBezTo>
                    <a:lnTo>
                      <a:pt x="324362" y="59722"/>
                    </a:lnTo>
                  </a:path>
                </a:pathLst>
              </a:custGeom>
              <a:solidFill>
                <a:srgbClr val="36373C"/>
              </a:solidFill>
              <a:ln w="9525" cap="flat">
                <a:noFill/>
                <a:prstDash val="solid"/>
                <a:miter/>
              </a:ln>
            </p:spPr>
            <p:txBody>
              <a:bodyPr rtlCol="0" anchor="ctr"/>
              <a:lstStyle/>
              <a:p>
                <a:endParaRPr lang="en-GB" sz="900"/>
              </a:p>
            </p:txBody>
          </p:sp>
          <p:sp>
            <p:nvSpPr>
              <p:cNvPr id="266" name="Vrije vorm: vorm 233">
                <a:extLst>
                  <a:ext uri="{FF2B5EF4-FFF2-40B4-BE49-F238E27FC236}">
                    <a16:creationId xmlns:a16="http://schemas.microsoft.com/office/drawing/2014/main" id="{836E9BD9-49D4-587E-A8CA-C53D13F3E423}"/>
                  </a:ext>
                </a:extLst>
              </p:cNvPr>
              <p:cNvSpPr/>
              <p:nvPr/>
            </p:nvSpPr>
            <p:spPr>
              <a:xfrm>
                <a:off x="7135192" y="4691443"/>
                <a:ext cx="180403" cy="38861"/>
              </a:xfrm>
              <a:custGeom>
                <a:avLst/>
                <a:gdLst>
                  <a:gd name="connsiteX0" fmla="*/ 180293 w 180403"/>
                  <a:gd name="connsiteY0" fmla="*/ 32480 h 38861"/>
                  <a:gd name="connsiteX1" fmla="*/ 163052 w 180403"/>
                  <a:gd name="connsiteY1" fmla="*/ 38862 h 38861"/>
                  <a:gd name="connsiteX2" fmla="*/ 27607 w 180403"/>
                  <a:gd name="connsiteY2" fmla="*/ 38862 h 38861"/>
                  <a:gd name="connsiteX3" fmla="*/ 6842 w 180403"/>
                  <a:gd name="connsiteY3" fmla="*/ 32480 h 38861"/>
                  <a:gd name="connsiteX4" fmla="*/ 79 w 180403"/>
                  <a:gd name="connsiteY4" fmla="*/ 6382 h 38861"/>
                  <a:gd name="connsiteX5" fmla="*/ 17320 w 180403"/>
                  <a:gd name="connsiteY5" fmla="*/ 0 h 38861"/>
                  <a:gd name="connsiteX6" fmla="*/ 151432 w 180403"/>
                  <a:gd name="connsiteY6" fmla="*/ 0 h 38861"/>
                  <a:gd name="connsiteX7" fmla="*/ 172387 w 180403"/>
                  <a:gd name="connsiteY7" fmla="*/ 6382 h 38861"/>
                  <a:gd name="connsiteX8" fmla="*/ 180388 w 180403"/>
                  <a:gd name="connsiteY8" fmla="*/ 32480 h 3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403" h="38861">
                    <a:moveTo>
                      <a:pt x="180293" y="32480"/>
                    </a:moveTo>
                    <a:cubicBezTo>
                      <a:pt x="181436" y="35909"/>
                      <a:pt x="173625" y="38862"/>
                      <a:pt x="163052" y="38862"/>
                    </a:cubicBezTo>
                    <a:lnTo>
                      <a:pt x="27607" y="38862"/>
                    </a:lnTo>
                    <a:cubicBezTo>
                      <a:pt x="17129" y="38862"/>
                      <a:pt x="7795" y="36004"/>
                      <a:pt x="6842" y="32480"/>
                    </a:cubicBezTo>
                    <a:lnTo>
                      <a:pt x="79" y="6382"/>
                    </a:lnTo>
                    <a:cubicBezTo>
                      <a:pt x="-873" y="2762"/>
                      <a:pt x="6842" y="0"/>
                      <a:pt x="17320" y="0"/>
                    </a:cubicBezTo>
                    <a:lnTo>
                      <a:pt x="151432" y="0"/>
                    </a:lnTo>
                    <a:cubicBezTo>
                      <a:pt x="161814" y="0"/>
                      <a:pt x="171244" y="2762"/>
                      <a:pt x="172387" y="6382"/>
                    </a:cubicBezTo>
                    <a:lnTo>
                      <a:pt x="180388" y="32480"/>
                    </a:lnTo>
                  </a:path>
                </a:pathLst>
              </a:custGeom>
              <a:solidFill>
                <a:srgbClr val="36373C"/>
              </a:solidFill>
              <a:ln w="9525" cap="flat">
                <a:noFill/>
                <a:prstDash val="solid"/>
                <a:miter/>
              </a:ln>
            </p:spPr>
            <p:txBody>
              <a:bodyPr rtlCol="0" anchor="ctr"/>
              <a:lstStyle/>
              <a:p>
                <a:endParaRPr lang="en-GB" sz="900"/>
              </a:p>
            </p:txBody>
          </p:sp>
          <p:sp>
            <p:nvSpPr>
              <p:cNvPr id="267" name="Vrije vorm: vorm 234">
                <a:extLst>
                  <a:ext uri="{FF2B5EF4-FFF2-40B4-BE49-F238E27FC236}">
                    <a16:creationId xmlns:a16="http://schemas.microsoft.com/office/drawing/2014/main" id="{AE74E5D1-8F46-A547-599B-71A5830F557D}"/>
                  </a:ext>
                </a:extLst>
              </p:cNvPr>
              <p:cNvSpPr/>
              <p:nvPr/>
            </p:nvSpPr>
            <p:spPr>
              <a:xfrm>
                <a:off x="7333278" y="4665153"/>
                <a:ext cx="221532" cy="65246"/>
              </a:xfrm>
              <a:custGeom>
                <a:avLst/>
                <a:gdLst>
                  <a:gd name="connsiteX0" fmla="*/ 180898 w 221532"/>
                  <a:gd name="connsiteY0" fmla="*/ 0 h 65246"/>
                  <a:gd name="connsiteX1" fmla="*/ 16973 w 221532"/>
                  <a:gd name="connsiteY1" fmla="*/ 0 h 65246"/>
                  <a:gd name="connsiteX2" fmla="*/ 114 w 221532"/>
                  <a:gd name="connsiteY2" fmla="*/ 6382 h 65246"/>
                  <a:gd name="connsiteX3" fmla="*/ 8400 w 221532"/>
                  <a:gd name="connsiteY3" fmla="*/ 32671 h 65246"/>
                  <a:gd name="connsiteX4" fmla="*/ 15449 w 221532"/>
                  <a:gd name="connsiteY4" fmla="*/ 55054 h 65246"/>
                  <a:gd name="connsiteX5" fmla="*/ 16687 w 221532"/>
                  <a:gd name="connsiteY5" fmla="*/ 58864 h 65246"/>
                  <a:gd name="connsiteX6" fmla="*/ 37928 w 221532"/>
                  <a:gd name="connsiteY6" fmla="*/ 65246 h 65246"/>
                  <a:gd name="connsiteX7" fmla="*/ 204615 w 221532"/>
                  <a:gd name="connsiteY7" fmla="*/ 65246 h 65246"/>
                  <a:gd name="connsiteX8" fmla="*/ 221379 w 221532"/>
                  <a:gd name="connsiteY8" fmla="*/ 58864 h 65246"/>
                  <a:gd name="connsiteX9" fmla="*/ 220046 w 221532"/>
                  <a:gd name="connsiteY9" fmla="*/ 55054 h 65246"/>
                  <a:gd name="connsiteX10" fmla="*/ 211759 w 221532"/>
                  <a:gd name="connsiteY10" fmla="*/ 32671 h 65246"/>
                  <a:gd name="connsiteX11" fmla="*/ 202234 w 221532"/>
                  <a:gd name="connsiteY11" fmla="*/ 6382 h 65246"/>
                  <a:gd name="connsiteX12" fmla="*/ 180898 w 221532"/>
                  <a:gd name="connsiteY12" fmla="*/ 0 h 6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532" h="65246">
                    <a:moveTo>
                      <a:pt x="180898" y="0"/>
                    </a:moveTo>
                    <a:lnTo>
                      <a:pt x="16973" y="0"/>
                    </a:lnTo>
                    <a:cubicBezTo>
                      <a:pt x="6590" y="0"/>
                      <a:pt x="-1029" y="2857"/>
                      <a:pt x="114" y="6382"/>
                    </a:cubicBezTo>
                    <a:lnTo>
                      <a:pt x="8400" y="32671"/>
                    </a:lnTo>
                    <a:lnTo>
                      <a:pt x="15449" y="55054"/>
                    </a:lnTo>
                    <a:lnTo>
                      <a:pt x="16687" y="58864"/>
                    </a:lnTo>
                    <a:cubicBezTo>
                      <a:pt x="17735" y="62294"/>
                      <a:pt x="27260" y="65246"/>
                      <a:pt x="37928" y="65246"/>
                    </a:cubicBezTo>
                    <a:lnTo>
                      <a:pt x="204615" y="65246"/>
                    </a:lnTo>
                    <a:cubicBezTo>
                      <a:pt x="215188" y="65246"/>
                      <a:pt x="222713" y="62389"/>
                      <a:pt x="221379" y="58864"/>
                    </a:cubicBezTo>
                    <a:lnTo>
                      <a:pt x="220046" y="55054"/>
                    </a:lnTo>
                    <a:lnTo>
                      <a:pt x="211759" y="32671"/>
                    </a:lnTo>
                    <a:lnTo>
                      <a:pt x="202234" y="6382"/>
                    </a:lnTo>
                    <a:cubicBezTo>
                      <a:pt x="200900" y="2857"/>
                      <a:pt x="191471" y="0"/>
                      <a:pt x="180898" y="0"/>
                    </a:cubicBezTo>
                  </a:path>
                </a:pathLst>
              </a:custGeom>
              <a:solidFill>
                <a:srgbClr val="36373C"/>
              </a:solidFill>
              <a:ln w="9525" cap="flat">
                <a:noFill/>
                <a:prstDash val="solid"/>
                <a:miter/>
              </a:ln>
            </p:spPr>
            <p:txBody>
              <a:bodyPr rtlCol="0" anchor="ctr"/>
              <a:lstStyle/>
              <a:p>
                <a:endParaRPr lang="en-GB" sz="900"/>
              </a:p>
            </p:txBody>
          </p:sp>
          <p:sp>
            <p:nvSpPr>
              <p:cNvPr id="268" name="Vrije vorm: vorm 235">
                <a:extLst>
                  <a:ext uri="{FF2B5EF4-FFF2-40B4-BE49-F238E27FC236}">
                    <a16:creationId xmlns:a16="http://schemas.microsoft.com/office/drawing/2014/main" id="{59CC7D9D-88AB-7B1A-CE83-47BAA1916324}"/>
                  </a:ext>
                </a:extLst>
              </p:cNvPr>
              <p:cNvSpPr/>
              <p:nvPr/>
            </p:nvSpPr>
            <p:spPr>
              <a:xfrm>
                <a:off x="7578696" y="4691443"/>
                <a:ext cx="183427" cy="38861"/>
              </a:xfrm>
              <a:custGeom>
                <a:avLst/>
                <a:gdLst>
                  <a:gd name="connsiteX0" fmla="*/ 183225 w 183427"/>
                  <a:gd name="connsiteY0" fmla="*/ 32480 h 38861"/>
                  <a:gd name="connsiteX1" fmla="*/ 166747 w 183427"/>
                  <a:gd name="connsiteY1" fmla="*/ 38862 h 38861"/>
                  <a:gd name="connsiteX2" fmla="*/ 31492 w 183427"/>
                  <a:gd name="connsiteY2" fmla="*/ 38862 h 38861"/>
                  <a:gd name="connsiteX3" fmla="*/ 9870 w 183427"/>
                  <a:gd name="connsiteY3" fmla="*/ 32480 h 38861"/>
                  <a:gd name="connsiteX4" fmla="*/ 155 w 183427"/>
                  <a:gd name="connsiteY4" fmla="*/ 6382 h 38861"/>
                  <a:gd name="connsiteX5" fmla="*/ 16728 w 183427"/>
                  <a:gd name="connsiteY5" fmla="*/ 0 h 38861"/>
                  <a:gd name="connsiteX6" fmla="*/ 150745 w 183427"/>
                  <a:gd name="connsiteY6" fmla="*/ 0 h 38861"/>
                  <a:gd name="connsiteX7" fmla="*/ 172367 w 183427"/>
                  <a:gd name="connsiteY7" fmla="*/ 6382 h 38861"/>
                  <a:gd name="connsiteX8" fmla="*/ 183321 w 183427"/>
                  <a:gd name="connsiteY8" fmla="*/ 32480 h 3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427" h="38861">
                    <a:moveTo>
                      <a:pt x="183225" y="32480"/>
                    </a:moveTo>
                    <a:cubicBezTo>
                      <a:pt x="184749" y="35909"/>
                      <a:pt x="177510" y="38862"/>
                      <a:pt x="166747" y="38862"/>
                    </a:cubicBezTo>
                    <a:lnTo>
                      <a:pt x="31492" y="38862"/>
                    </a:lnTo>
                    <a:cubicBezTo>
                      <a:pt x="20824" y="38862"/>
                      <a:pt x="11299" y="36004"/>
                      <a:pt x="9870" y="32480"/>
                    </a:cubicBezTo>
                    <a:lnTo>
                      <a:pt x="155" y="6382"/>
                    </a:lnTo>
                    <a:cubicBezTo>
                      <a:pt x="-1179" y="2762"/>
                      <a:pt x="6251" y="0"/>
                      <a:pt x="16728" y="0"/>
                    </a:cubicBezTo>
                    <a:lnTo>
                      <a:pt x="150745" y="0"/>
                    </a:lnTo>
                    <a:cubicBezTo>
                      <a:pt x="161223" y="0"/>
                      <a:pt x="170843" y="2762"/>
                      <a:pt x="172367" y="6382"/>
                    </a:cubicBezTo>
                    <a:lnTo>
                      <a:pt x="183321" y="32480"/>
                    </a:lnTo>
                  </a:path>
                </a:pathLst>
              </a:custGeom>
              <a:solidFill>
                <a:srgbClr val="36373C"/>
              </a:solidFill>
              <a:ln w="9525" cap="flat">
                <a:noFill/>
                <a:prstDash val="solid"/>
                <a:miter/>
              </a:ln>
            </p:spPr>
            <p:txBody>
              <a:bodyPr rtlCol="0" anchor="ctr"/>
              <a:lstStyle/>
              <a:p>
                <a:endParaRPr lang="en-GB" sz="900"/>
              </a:p>
            </p:txBody>
          </p:sp>
          <p:sp>
            <p:nvSpPr>
              <p:cNvPr id="269" name="Vrije vorm: vorm 236">
                <a:extLst>
                  <a:ext uri="{FF2B5EF4-FFF2-40B4-BE49-F238E27FC236}">
                    <a16:creationId xmlns:a16="http://schemas.microsoft.com/office/drawing/2014/main" id="{74CC8015-BF4E-72ED-16BB-7D6C62B4079B}"/>
                  </a:ext>
                </a:extLst>
              </p:cNvPr>
              <p:cNvSpPr/>
              <p:nvPr/>
            </p:nvSpPr>
            <p:spPr>
              <a:xfrm>
                <a:off x="4428389" y="4665058"/>
                <a:ext cx="217112" cy="65913"/>
              </a:xfrm>
              <a:custGeom>
                <a:avLst/>
                <a:gdLst>
                  <a:gd name="connsiteX0" fmla="*/ 197141 w 217112"/>
                  <a:gd name="connsiteY0" fmla="*/ 59912 h 65913"/>
                  <a:gd name="connsiteX1" fmla="*/ 176471 w 217112"/>
                  <a:gd name="connsiteY1" fmla="*/ 65913 h 65913"/>
                  <a:gd name="connsiteX2" fmla="*/ 15880 w 217112"/>
                  <a:gd name="connsiteY2" fmla="*/ 65913 h 65913"/>
                  <a:gd name="connsiteX3" fmla="*/ 164 w 217112"/>
                  <a:gd name="connsiteY3" fmla="*/ 59912 h 65913"/>
                  <a:gd name="connsiteX4" fmla="*/ 22738 w 217112"/>
                  <a:gd name="connsiteY4" fmla="*/ 6191 h 65913"/>
                  <a:gd name="connsiteX5" fmla="*/ 43026 w 217112"/>
                  <a:gd name="connsiteY5" fmla="*/ 0 h 65913"/>
                  <a:gd name="connsiteX6" fmla="*/ 201237 w 217112"/>
                  <a:gd name="connsiteY6" fmla="*/ 0 h 65913"/>
                  <a:gd name="connsiteX7" fmla="*/ 216953 w 217112"/>
                  <a:gd name="connsiteY7" fmla="*/ 6191 h 65913"/>
                  <a:gd name="connsiteX8" fmla="*/ 197236 w 217112"/>
                  <a:gd name="connsiteY8" fmla="*/ 59912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12" h="65913">
                    <a:moveTo>
                      <a:pt x="197141" y="59912"/>
                    </a:moveTo>
                    <a:cubicBezTo>
                      <a:pt x="195902" y="63246"/>
                      <a:pt x="186568" y="65913"/>
                      <a:pt x="176471" y="65913"/>
                    </a:cubicBezTo>
                    <a:lnTo>
                      <a:pt x="15880" y="65913"/>
                    </a:lnTo>
                    <a:cubicBezTo>
                      <a:pt x="5783" y="65913"/>
                      <a:pt x="-1170" y="63246"/>
                      <a:pt x="164" y="59912"/>
                    </a:cubicBezTo>
                    <a:lnTo>
                      <a:pt x="22738" y="6191"/>
                    </a:lnTo>
                    <a:cubicBezTo>
                      <a:pt x="24071" y="2858"/>
                      <a:pt x="33311" y="0"/>
                      <a:pt x="43026" y="0"/>
                    </a:cubicBezTo>
                    <a:lnTo>
                      <a:pt x="201237" y="0"/>
                    </a:lnTo>
                    <a:cubicBezTo>
                      <a:pt x="211142" y="0"/>
                      <a:pt x="218286" y="2762"/>
                      <a:pt x="216953" y="6191"/>
                    </a:cubicBezTo>
                    <a:lnTo>
                      <a:pt x="197236" y="59912"/>
                    </a:lnTo>
                  </a:path>
                </a:pathLst>
              </a:custGeom>
              <a:solidFill>
                <a:srgbClr val="36373C"/>
              </a:solidFill>
              <a:ln w="9525" cap="flat">
                <a:noFill/>
                <a:prstDash val="solid"/>
                <a:miter/>
              </a:ln>
            </p:spPr>
            <p:txBody>
              <a:bodyPr rtlCol="0" anchor="ctr"/>
              <a:lstStyle/>
              <a:p>
                <a:endParaRPr lang="en-GB" sz="900"/>
              </a:p>
            </p:txBody>
          </p:sp>
          <p:sp>
            <p:nvSpPr>
              <p:cNvPr id="270" name="Vrije vorm: vorm 237">
                <a:extLst>
                  <a:ext uri="{FF2B5EF4-FFF2-40B4-BE49-F238E27FC236}">
                    <a16:creationId xmlns:a16="http://schemas.microsoft.com/office/drawing/2014/main" id="{CA41DFE0-34F5-3AB1-5188-5F8DDEE2ED99}"/>
                  </a:ext>
                </a:extLst>
              </p:cNvPr>
              <p:cNvSpPr/>
              <p:nvPr/>
            </p:nvSpPr>
            <p:spPr>
              <a:xfrm>
                <a:off x="5002555" y="4572952"/>
                <a:ext cx="205578" cy="65817"/>
              </a:xfrm>
              <a:custGeom>
                <a:avLst/>
                <a:gdLst>
                  <a:gd name="connsiteX0" fmla="*/ 193236 w 205578"/>
                  <a:gd name="connsiteY0" fmla="*/ 59817 h 65817"/>
                  <a:gd name="connsiteX1" fmla="*/ 173900 w 205578"/>
                  <a:gd name="connsiteY1" fmla="*/ 65818 h 65817"/>
                  <a:gd name="connsiteX2" fmla="*/ 16357 w 205578"/>
                  <a:gd name="connsiteY2" fmla="*/ 65818 h 65817"/>
                  <a:gd name="connsiteX3" fmla="*/ 69 w 205578"/>
                  <a:gd name="connsiteY3" fmla="*/ 59817 h 65817"/>
                  <a:gd name="connsiteX4" fmla="*/ 15214 w 205578"/>
                  <a:gd name="connsiteY4" fmla="*/ 6096 h 65817"/>
                  <a:gd name="connsiteX5" fmla="*/ 34454 w 205578"/>
                  <a:gd name="connsiteY5" fmla="*/ 0 h 65817"/>
                  <a:gd name="connsiteX6" fmla="*/ 189331 w 205578"/>
                  <a:gd name="connsiteY6" fmla="*/ 0 h 65817"/>
                  <a:gd name="connsiteX7" fmla="*/ 205523 w 205578"/>
                  <a:gd name="connsiteY7" fmla="*/ 6096 h 65817"/>
                  <a:gd name="connsiteX8" fmla="*/ 193141 w 205578"/>
                  <a:gd name="connsiteY8" fmla="*/ 59817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578" h="65817">
                    <a:moveTo>
                      <a:pt x="193236" y="59817"/>
                    </a:moveTo>
                    <a:cubicBezTo>
                      <a:pt x="192283" y="63151"/>
                      <a:pt x="183806" y="65818"/>
                      <a:pt x="173900" y="65818"/>
                    </a:cubicBezTo>
                    <a:lnTo>
                      <a:pt x="16357" y="65818"/>
                    </a:lnTo>
                    <a:cubicBezTo>
                      <a:pt x="6451" y="65818"/>
                      <a:pt x="-788" y="63151"/>
                      <a:pt x="69" y="59817"/>
                    </a:cubicBezTo>
                    <a:lnTo>
                      <a:pt x="15214" y="6096"/>
                    </a:lnTo>
                    <a:cubicBezTo>
                      <a:pt x="16071" y="2762"/>
                      <a:pt x="24643" y="0"/>
                      <a:pt x="34454" y="0"/>
                    </a:cubicBezTo>
                    <a:lnTo>
                      <a:pt x="189331" y="0"/>
                    </a:lnTo>
                    <a:cubicBezTo>
                      <a:pt x="199046" y="0"/>
                      <a:pt x="206285" y="2762"/>
                      <a:pt x="205523" y="6096"/>
                    </a:cubicBezTo>
                    <a:lnTo>
                      <a:pt x="193141" y="59817"/>
                    </a:lnTo>
                  </a:path>
                </a:pathLst>
              </a:custGeom>
              <a:solidFill>
                <a:srgbClr val="36373C"/>
              </a:solidFill>
              <a:ln w="9525" cap="flat">
                <a:noFill/>
                <a:prstDash val="solid"/>
                <a:miter/>
              </a:ln>
            </p:spPr>
            <p:txBody>
              <a:bodyPr rtlCol="0" anchor="ctr"/>
              <a:lstStyle/>
              <a:p>
                <a:endParaRPr lang="en-GB" sz="900"/>
              </a:p>
            </p:txBody>
          </p:sp>
          <p:sp>
            <p:nvSpPr>
              <p:cNvPr id="271" name="Vrije vorm: vorm 238">
                <a:extLst>
                  <a:ext uri="{FF2B5EF4-FFF2-40B4-BE49-F238E27FC236}">
                    <a16:creationId xmlns:a16="http://schemas.microsoft.com/office/drawing/2014/main" id="{7A587C2A-D1E1-41F8-16D2-43D26BE044B7}"/>
                  </a:ext>
                </a:extLst>
              </p:cNvPr>
              <p:cNvSpPr/>
              <p:nvPr/>
            </p:nvSpPr>
            <p:spPr>
              <a:xfrm>
                <a:off x="5248422" y="4572952"/>
                <a:ext cx="202088" cy="65817"/>
              </a:xfrm>
              <a:custGeom>
                <a:avLst/>
                <a:gdLst>
                  <a:gd name="connsiteX0" fmla="*/ 193114 w 202088"/>
                  <a:gd name="connsiteY0" fmla="*/ 59817 h 65817"/>
                  <a:gd name="connsiteX1" fmla="*/ 174159 w 202088"/>
                  <a:gd name="connsiteY1" fmla="*/ 65818 h 65817"/>
                  <a:gd name="connsiteX2" fmla="*/ 16615 w 202088"/>
                  <a:gd name="connsiteY2" fmla="*/ 65818 h 65817"/>
                  <a:gd name="connsiteX3" fmla="*/ 42 w 202088"/>
                  <a:gd name="connsiteY3" fmla="*/ 59817 h 65817"/>
                  <a:gd name="connsiteX4" fmla="*/ 11663 w 202088"/>
                  <a:gd name="connsiteY4" fmla="*/ 6096 h 65817"/>
                  <a:gd name="connsiteX5" fmla="*/ 30617 w 202088"/>
                  <a:gd name="connsiteY5" fmla="*/ 0 h 65817"/>
                  <a:gd name="connsiteX6" fmla="*/ 185399 w 202088"/>
                  <a:gd name="connsiteY6" fmla="*/ 0 h 65817"/>
                  <a:gd name="connsiteX7" fmla="*/ 202067 w 202088"/>
                  <a:gd name="connsiteY7" fmla="*/ 6096 h 65817"/>
                  <a:gd name="connsiteX8" fmla="*/ 193019 w 202088"/>
                  <a:gd name="connsiteY8" fmla="*/ 59817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 h="65817">
                    <a:moveTo>
                      <a:pt x="193114" y="59817"/>
                    </a:moveTo>
                    <a:cubicBezTo>
                      <a:pt x="192542" y="63151"/>
                      <a:pt x="184065" y="65818"/>
                      <a:pt x="174159" y="65818"/>
                    </a:cubicBezTo>
                    <a:lnTo>
                      <a:pt x="16615" y="65818"/>
                    </a:lnTo>
                    <a:cubicBezTo>
                      <a:pt x="6710" y="65818"/>
                      <a:pt x="-625" y="63151"/>
                      <a:pt x="42" y="59817"/>
                    </a:cubicBezTo>
                    <a:lnTo>
                      <a:pt x="11663" y="6096"/>
                    </a:lnTo>
                    <a:cubicBezTo>
                      <a:pt x="12329" y="2762"/>
                      <a:pt x="20902" y="0"/>
                      <a:pt x="30617" y="0"/>
                    </a:cubicBezTo>
                    <a:lnTo>
                      <a:pt x="185399" y="0"/>
                    </a:lnTo>
                    <a:cubicBezTo>
                      <a:pt x="195019" y="0"/>
                      <a:pt x="202544" y="2762"/>
                      <a:pt x="202067" y="6096"/>
                    </a:cubicBezTo>
                    <a:lnTo>
                      <a:pt x="193019" y="59817"/>
                    </a:lnTo>
                  </a:path>
                </a:pathLst>
              </a:custGeom>
              <a:solidFill>
                <a:srgbClr val="36373C"/>
              </a:solidFill>
              <a:ln w="9525" cap="flat">
                <a:noFill/>
                <a:prstDash val="solid"/>
                <a:miter/>
              </a:ln>
            </p:spPr>
            <p:txBody>
              <a:bodyPr rtlCol="0" anchor="ctr"/>
              <a:lstStyle/>
              <a:p>
                <a:endParaRPr lang="en-GB" sz="900"/>
              </a:p>
            </p:txBody>
          </p:sp>
          <p:sp>
            <p:nvSpPr>
              <p:cNvPr id="272" name="Vrije vorm: vorm 239">
                <a:extLst>
                  <a:ext uri="{FF2B5EF4-FFF2-40B4-BE49-F238E27FC236}">
                    <a16:creationId xmlns:a16="http://schemas.microsoft.com/office/drawing/2014/main" id="{A6ADA546-EF47-EAF7-1005-4AFC5AFB9A52}"/>
                  </a:ext>
                </a:extLst>
              </p:cNvPr>
              <p:cNvSpPr/>
              <p:nvPr/>
            </p:nvSpPr>
            <p:spPr>
              <a:xfrm>
                <a:off x="5494180" y="4572952"/>
                <a:ext cx="198544" cy="65817"/>
              </a:xfrm>
              <a:custGeom>
                <a:avLst/>
                <a:gdLst>
                  <a:gd name="connsiteX0" fmla="*/ 193006 w 198544"/>
                  <a:gd name="connsiteY0" fmla="*/ 59817 h 65817"/>
                  <a:gd name="connsiteX1" fmla="*/ 174242 w 198544"/>
                  <a:gd name="connsiteY1" fmla="*/ 65818 h 65817"/>
                  <a:gd name="connsiteX2" fmla="*/ 16984 w 198544"/>
                  <a:gd name="connsiteY2" fmla="*/ 65818 h 65817"/>
                  <a:gd name="connsiteX3" fmla="*/ 30 w 198544"/>
                  <a:gd name="connsiteY3" fmla="*/ 59817 h 65817"/>
                  <a:gd name="connsiteX4" fmla="*/ 8317 w 198544"/>
                  <a:gd name="connsiteY4" fmla="*/ 6096 h 65817"/>
                  <a:gd name="connsiteX5" fmla="*/ 26890 w 198544"/>
                  <a:gd name="connsiteY5" fmla="*/ 0 h 65817"/>
                  <a:gd name="connsiteX6" fmla="*/ 181481 w 198544"/>
                  <a:gd name="connsiteY6" fmla="*/ 0 h 65817"/>
                  <a:gd name="connsiteX7" fmla="*/ 198531 w 198544"/>
                  <a:gd name="connsiteY7" fmla="*/ 6096 h 65817"/>
                  <a:gd name="connsiteX8" fmla="*/ 193006 w 198544"/>
                  <a:gd name="connsiteY8" fmla="*/ 59817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44" h="65817">
                    <a:moveTo>
                      <a:pt x="193006" y="59817"/>
                    </a:moveTo>
                    <a:cubicBezTo>
                      <a:pt x="192625" y="63151"/>
                      <a:pt x="184339" y="65818"/>
                      <a:pt x="174242" y="65818"/>
                    </a:cubicBezTo>
                    <a:lnTo>
                      <a:pt x="16984" y="65818"/>
                    </a:lnTo>
                    <a:cubicBezTo>
                      <a:pt x="7174" y="65818"/>
                      <a:pt x="-542" y="63151"/>
                      <a:pt x="30" y="59817"/>
                    </a:cubicBezTo>
                    <a:lnTo>
                      <a:pt x="8317" y="6096"/>
                    </a:lnTo>
                    <a:cubicBezTo>
                      <a:pt x="8793" y="2762"/>
                      <a:pt x="17175" y="0"/>
                      <a:pt x="26890" y="0"/>
                    </a:cubicBezTo>
                    <a:lnTo>
                      <a:pt x="181481" y="0"/>
                    </a:lnTo>
                    <a:cubicBezTo>
                      <a:pt x="191292" y="0"/>
                      <a:pt x="198912" y="2762"/>
                      <a:pt x="198531" y="6096"/>
                    </a:cubicBezTo>
                    <a:lnTo>
                      <a:pt x="193006" y="59817"/>
                    </a:lnTo>
                  </a:path>
                </a:pathLst>
              </a:custGeom>
              <a:solidFill>
                <a:srgbClr val="36373C"/>
              </a:solidFill>
              <a:ln w="9525" cap="flat">
                <a:noFill/>
                <a:prstDash val="solid"/>
                <a:miter/>
              </a:ln>
            </p:spPr>
            <p:txBody>
              <a:bodyPr rtlCol="0" anchor="ctr"/>
              <a:lstStyle/>
              <a:p>
                <a:endParaRPr lang="en-GB" sz="900"/>
              </a:p>
            </p:txBody>
          </p:sp>
          <p:sp>
            <p:nvSpPr>
              <p:cNvPr id="273" name="Vrije vorm: vorm 240">
                <a:extLst>
                  <a:ext uri="{FF2B5EF4-FFF2-40B4-BE49-F238E27FC236}">
                    <a16:creationId xmlns:a16="http://schemas.microsoft.com/office/drawing/2014/main" id="{950746A4-94AF-9FF9-C3F6-40B6C1798FFF}"/>
                  </a:ext>
                </a:extLst>
              </p:cNvPr>
              <p:cNvSpPr/>
              <p:nvPr/>
            </p:nvSpPr>
            <p:spPr>
              <a:xfrm>
                <a:off x="5739947" y="4572952"/>
                <a:ext cx="195178" cy="65817"/>
              </a:xfrm>
              <a:custGeom>
                <a:avLst/>
                <a:gdLst>
                  <a:gd name="connsiteX0" fmla="*/ 192889 w 195178"/>
                  <a:gd name="connsiteY0" fmla="*/ 59817 h 65817"/>
                  <a:gd name="connsiteX1" fmla="*/ 174696 w 195178"/>
                  <a:gd name="connsiteY1" fmla="*/ 65818 h 65817"/>
                  <a:gd name="connsiteX2" fmla="*/ 17343 w 195178"/>
                  <a:gd name="connsiteY2" fmla="*/ 65818 h 65817"/>
                  <a:gd name="connsiteX3" fmla="*/ 8 w 195178"/>
                  <a:gd name="connsiteY3" fmla="*/ 59817 h 65817"/>
                  <a:gd name="connsiteX4" fmla="*/ 4866 w 195178"/>
                  <a:gd name="connsiteY4" fmla="*/ 6096 h 65817"/>
                  <a:gd name="connsiteX5" fmla="*/ 23058 w 195178"/>
                  <a:gd name="connsiteY5" fmla="*/ 0 h 65817"/>
                  <a:gd name="connsiteX6" fmla="*/ 177840 w 195178"/>
                  <a:gd name="connsiteY6" fmla="*/ 0 h 65817"/>
                  <a:gd name="connsiteX7" fmla="*/ 195175 w 195178"/>
                  <a:gd name="connsiteY7" fmla="*/ 6096 h 65817"/>
                  <a:gd name="connsiteX8" fmla="*/ 192984 w 195178"/>
                  <a:gd name="connsiteY8" fmla="*/ 59817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178" h="65817">
                    <a:moveTo>
                      <a:pt x="192889" y="59817"/>
                    </a:moveTo>
                    <a:cubicBezTo>
                      <a:pt x="192794" y="63151"/>
                      <a:pt x="184507" y="65818"/>
                      <a:pt x="174696" y="65818"/>
                    </a:cubicBezTo>
                    <a:lnTo>
                      <a:pt x="17343" y="65818"/>
                    </a:lnTo>
                    <a:cubicBezTo>
                      <a:pt x="7342" y="65818"/>
                      <a:pt x="-278" y="63151"/>
                      <a:pt x="8" y="59817"/>
                    </a:cubicBezTo>
                    <a:lnTo>
                      <a:pt x="4866" y="6096"/>
                    </a:lnTo>
                    <a:cubicBezTo>
                      <a:pt x="5342" y="2762"/>
                      <a:pt x="13152" y="0"/>
                      <a:pt x="23058" y="0"/>
                    </a:cubicBezTo>
                    <a:lnTo>
                      <a:pt x="177840" y="0"/>
                    </a:lnTo>
                    <a:cubicBezTo>
                      <a:pt x="187460" y="0"/>
                      <a:pt x="195366" y="2762"/>
                      <a:pt x="195175" y="6096"/>
                    </a:cubicBezTo>
                    <a:lnTo>
                      <a:pt x="192984" y="59817"/>
                    </a:lnTo>
                  </a:path>
                </a:pathLst>
              </a:custGeom>
              <a:solidFill>
                <a:srgbClr val="36373C"/>
              </a:solidFill>
              <a:ln w="9525" cap="flat">
                <a:noFill/>
                <a:prstDash val="solid"/>
                <a:miter/>
              </a:ln>
            </p:spPr>
            <p:txBody>
              <a:bodyPr rtlCol="0" anchor="ctr"/>
              <a:lstStyle/>
              <a:p>
                <a:endParaRPr lang="en-GB" sz="900"/>
              </a:p>
            </p:txBody>
          </p:sp>
          <p:sp>
            <p:nvSpPr>
              <p:cNvPr id="274" name="Vrije vorm: vorm 241">
                <a:extLst>
                  <a:ext uri="{FF2B5EF4-FFF2-40B4-BE49-F238E27FC236}">
                    <a16:creationId xmlns:a16="http://schemas.microsoft.com/office/drawing/2014/main" id="{A5D1DEBC-FC0D-70D9-7802-3AB7A5FECC6D}"/>
                  </a:ext>
                </a:extLst>
              </p:cNvPr>
              <p:cNvSpPr/>
              <p:nvPr/>
            </p:nvSpPr>
            <p:spPr>
              <a:xfrm>
                <a:off x="5985508" y="4572952"/>
                <a:ext cx="192885" cy="65817"/>
              </a:xfrm>
              <a:custGeom>
                <a:avLst/>
                <a:gdLst>
                  <a:gd name="connsiteX0" fmla="*/ 192882 w 192885"/>
                  <a:gd name="connsiteY0" fmla="*/ 59817 h 65817"/>
                  <a:gd name="connsiteX1" fmla="*/ 175070 w 192885"/>
                  <a:gd name="connsiteY1" fmla="*/ 65818 h 65817"/>
                  <a:gd name="connsiteX2" fmla="*/ 17813 w 192885"/>
                  <a:gd name="connsiteY2" fmla="*/ 65818 h 65817"/>
                  <a:gd name="connsiteX3" fmla="*/ 1 w 192885"/>
                  <a:gd name="connsiteY3" fmla="*/ 59817 h 65817"/>
                  <a:gd name="connsiteX4" fmla="*/ 1430 w 192885"/>
                  <a:gd name="connsiteY4" fmla="*/ 6096 h 65817"/>
                  <a:gd name="connsiteX5" fmla="*/ 19337 w 192885"/>
                  <a:gd name="connsiteY5" fmla="*/ 0 h 65817"/>
                  <a:gd name="connsiteX6" fmla="*/ 173927 w 192885"/>
                  <a:gd name="connsiteY6" fmla="*/ 0 h 65817"/>
                  <a:gd name="connsiteX7" fmla="*/ 191739 w 192885"/>
                  <a:gd name="connsiteY7" fmla="*/ 6096 h 65817"/>
                  <a:gd name="connsiteX8" fmla="*/ 192787 w 192885"/>
                  <a:gd name="connsiteY8" fmla="*/ 59817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85" h="65817">
                    <a:moveTo>
                      <a:pt x="192882" y="59817"/>
                    </a:moveTo>
                    <a:cubicBezTo>
                      <a:pt x="193073" y="63151"/>
                      <a:pt x="185072" y="65818"/>
                      <a:pt x="175070" y="65818"/>
                    </a:cubicBezTo>
                    <a:lnTo>
                      <a:pt x="17813" y="65818"/>
                    </a:lnTo>
                    <a:cubicBezTo>
                      <a:pt x="7811" y="65818"/>
                      <a:pt x="-94" y="63151"/>
                      <a:pt x="1" y="59817"/>
                    </a:cubicBezTo>
                    <a:lnTo>
                      <a:pt x="1430" y="6096"/>
                    </a:lnTo>
                    <a:cubicBezTo>
                      <a:pt x="1525" y="2762"/>
                      <a:pt x="9526" y="0"/>
                      <a:pt x="19337" y="0"/>
                    </a:cubicBezTo>
                    <a:lnTo>
                      <a:pt x="173927" y="0"/>
                    </a:lnTo>
                    <a:cubicBezTo>
                      <a:pt x="183833" y="0"/>
                      <a:pt x="191644" y="2762"/>
                      <a:pt x="191739" y="6096"/>
                    </a:cubicBezTo>
                    <a:lnTo>
                      <a:pt x="192787" y="59817"/>
                    </a:lnTo>
                  </a:path>
                </a:pathLst>
              </a:custGeom>
              <a:solidFill>
                <a:srgbClr val="36373C"/>
              </a:solidFill>
              <a:ln w="9525" cap="flat">
                <a:noFill/>
                <a:prstDash val="solid"/>
                <a:miter/>
              </a:ln>
            </p:spPr>
            <p:txBody>
              <a:bodyPr rtlCol="0" anchor="ctr"/>
              <a:lstStyle/>
              <a:p>
                <a:endParaRPr lang="en-GB" sz="900"/>
              </a:p>
            </p:txBody>
          </p:sp>
          <p:sp>
            <p:nvSpPr>
              <p:cNvPr id="275" name="Vrije vorm: vorm 242">
                <a:extLst>
                  <a:ext uri="{FF2B5EF4-FFF2-40B4-BE49-F238E27FC236}">
                    <a16:creationId xmlns:a16="http://schemas.microsoft.com/office/drawing/2014/main" id="{0122D75D-1B19-3B9C-BA21-2C08F9777108}"/>
                  </a:ext>
                </a:extLst>
              </p:cNvPr>
              <p:cNvSpPr/>
              <p:nvPr/>
            </p:nvSpPr>
            <p:spPr>
              <a:xfrm>
                <a:off x="6229348" y="4572952"/>
                <a:ext cx="194885" cy="65817"/>
              </a:xfrm>
              <a:custGeom>
                <a:avLst/>
                <a:gdLst>
                  <a:gd name="connsiteX0" fmla="*/ 194882 w 194885"/>
                  <a:gd name="connsiteY0" fmla="*/ 59817 h 65817"/>
                  <a:gd name="connsiteX1" fmla="*/ 177261 w 194885"/>
                  <a:gd name="connsiteY1" fmla="*/ 65818 h 65817"/>
                  <a:gd name="connsiteX2" fmla="*/ 20099 w 194885"/>
                  <a:gd name="connsiteY2" fmla="*/ 65818 h 65817"/>
                  <a:gd name="connsiteX3" fmla="*/ 1906 w 194885"/>
                  <a:gd name="connsiteY3" fmla="*/ 59817 h 65817"/>
                  <a:gd name="connsiteX4" fmla="*/ 1 w 194885"/>
                  <a:gd name="connsiteY4" fmla="*/ 6096 h 65817"/>
                  <a:gd name="connsiteX5" fmla="*/ 17336 w 194885"/>
                  <a:gd name="connsiteY5" fmla="*/ 0 h 65817"/>
                  <a:gd name="connsiteX6" fmla="*/ 172022 w 194885"/>
                  <a:gd name="connsiteY6" fmla="*/ 0 h 65817"/>
                  <a:gd name="connsiteX7" fmla="*/ 190406 w 194885"/>
                  <a:gd name="connsiteY7" fmla="*/ 6096 h 65817"/>
                  <a:gd name="connsiteX8" fmla="*/ 194882 w 194885"/>
                  <a:gd name="connsiteY8" fmla="*/ 59817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885" h="65817">
                    <a:moveTo>
                      <a:pt x="194882" y="59817"/>
                    </a:moveTo>
                    <a:cubicBezTo>
                      <a:pt x="195073" y="63151"/>
                      <a:pt x="187262" y="65818"/>
                      <a:pt x="177261" y="65818"/>
                    </a:cubicBezTo>
                    <a:lnTo>
                      <a:pt x="20099" y="65818"/>
                    </a:lnTo>
                    <a:cubicBezTo>
                      <a:pt x="10097" y="65818"/>
                      <a:pt x="2192" y="63151"/>
                      <a:pt x="1906" y="59817"/>
                    </a:cubicBezTo>
                    <a:lnTo>
                      <a:pt x="1" y="6096"/>
                    </a:lnTo>
                    <a:cubicBezTo>
                      <a:pt x="-94" y="2762"/>
                      <a:pt x="7716" y="0"/>
                      <a:pt x="17336" y="0"/>
                    </a:cubicBezTo>
                    <a:lnTo>
                      <a:pt x="172022" y="0"/>
                    </a:lnTo>
                    <a:cubicBezTo>
                      <a:pt x="181833" y="0"/>
                      <a:pt x="190025" y="2762"/>
                      <a:pt x="190406" y="6096"/>
                    </a:cubicBezTo>
                    <a:lnTo>
                      <a:pt x="194882" y="59817"/>
                    </a:lnTo>
                  </a:path>
                </a:pathLst>
              </a:custGeom>
              <a:solidFill>
                <a:srgbClr val="36373C"/>
              </a:solidFill>
              <a:ln w="9525" cap="flat">
                <a:noFill/>
                <a:prstDash val="solid"/>
                <a:miter/>
              </a:ln>
            </p:spPr>
            <p:txBody>
              <a:bodyPr rtlCol="0" anchor="ctr"/>
              <a:lstStyle/>
              <a:p>
                <a:endParaRPr lang="en-GB" sz="900"/>
              </a:p>
            </p:txBody>
          </p:sp>
          <p:sp>
            <p:nvSpPr>
              <p:cNvPr id="276" name="Vrije vorm: vorm 243">
                <a:extLst>
                  <a:ext uri="{FF2B5EF4-FFF2-40B4-BE49-F238E27FC236}">
                    <a16:creationId xmlns:a16="http://schemas.microsoft.com/office/drawing/2014/main" id="{6FB1129D-3264-0D66-30FB-0E9FE6701DBA}"/>
                  </a:ext>
                </a:extLst>
              </p:cNvPr>
              <p:cNvSpPr/>
              <p:nvPr/>
            </p:nvSpPr>
            <p:spPr>
              <a:xfrm>
                <a:off x="6471644" y="4572952"/>
                <a:ext cx="198249" cy="65817"/>
              </a:xfrm>
              <a:custGeom>
                <a:avLst/>
                <a:gdLst>
                  <a:gd name="connsiteX0" fmla="*/ 198236 w 198249"/>
                  <a:gd name="connsiteY0" fmla="*/ 59817 h 65817"/>
                  <a:gd name="connsiteX1" fmla="*/ 181091 w 198249"/>
                  <a:gd name="connsiteY1" fmla="*/ 65818 h 65817"/>
                  <a:gd name="connsiteX2" fmla="*/ 23833 w 198249"/>
                  <a:gd name="connsiteY2" fmla="*/ 65818 h 65817"/>
                  <a:gd name="connsiteX3" fmla="*/ 5260 w 198249"/>
                  <a:gd name="connsiteY3" fmla="*/ 59817 h 65817"/>
                  <a:gd name="connsiteX4" fmla="*/ 21 w 198249"/>
                  <a:gd name="connsiteY4" fmla="*/ 6096 h 65817"/>
                  <a:gd name="connsiteX5" fmla="*/ 16975 w 198249"/>
                  <a:gd name="connsiteY5" fmla="*/ 0 h 65817"/>
                  <a:gd name="connsiteX6" fmla="*/ 171566 w 198249"/>
                  <a:gd name="connsiteY6" fmla="*/ 0 h 65817"/>
                  <a:gd name="connsiteX7" fmla="*/ 190235 w 198249"/>
                  <a:gd name="connsiteY7" fmla="*/ 6096 h 65817"/>
                  <a:gd name="connsiteX8" fmla="*/ 198141 w 198249"/>
                  <a:gd name="connsiteY8" fmla="*/ 59817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249" h="65817">
                    <a:moveTo>
                      <a:pt x="198236" y="59817"/>
                    </a:moveTo>
                    <a:cubicBezTo>
                      <a:pt x="198617" y="63151"/>
                      <a:pt x="190997" y="65818"/>
                      <a:pt x="181091" y="65818"/>
                    </a:cubicBezTo>
                    <a:lnTo>
                      <a:pt x="23833" y="65818"/>
                    </a:lnTo>
                    <a:cubicBezTo>
                      <a:pt x="13927" y="65818"/>
                      <a:pt x="5641" y="63151"/>
                      <a:pt x="5260" y="59817"/>
                    </a:cubicBezTo>
                    <a:lnTo>
                      <a:pt x="21" y="6096"/>
                    </a:lnTo>
                    <a:cubicBezTo>
                      <a:pt x="-455" y="2762"/>
                      <a:pt x="7260" y="0"/>
                      <a:pt x="16975" y="0"/>
                    </a:cubicBezTo>
                    <a:lnTo>
                      <a:pt x="171566" y="0"/>
                    </a:lnTo>
                    <a:cubicBezTo>
                      <a:pt x="181377" y="0"/>
                      <a:pt x="189759" y="2762"/>
                      <a:pt x="190235" y="6096"/>
                    </a:cubicBezTo>
                    <a:lnTo>
                      <a:pt x="198141" y="59817"/>
                    </a:lnTo>
                  </a:path>
                </a:pathLst>
              </a:custGeom>
              <a:solidFill>
                <a:srgbClr val="36373C"/>
              </a:solidFill>
              <a:ln w="9525" cap="flat">
                <a:noFill/>
                <a:prstDash val="solid"/>
                <a:miter/>
              </a:ln>
            </p:spPr>
            <p:txBody>
              <a:bodyPr rtlCol="0" anchor="ctr"/>
              <a:lstStyle/>
              <a:p>
                <a:endParaRPr lang="en-GB" sz="900"/>
              </a:p>
            </p:txBody>
          </p:sp>
          <p:sp>
            <p:nvSpPr>
              <p:cNvPr id="277" name="Vrije vorm: vorm 244">
                <a:extLst>
                  <a:ext uri="{FF2B5EF4-FFF2-40B4-BE49-F238E27FC236}">
                    <a16:creationId xmlns:a16="http://schemas.microsoft.com/office/drawing/2014/main" id="{EBAD52C3-768E-6130-DBCB-78469CBEF8D0}"/>
                  </a:ext>
                </a:extLst>
              </p:cNvPr>
              <p:cNvSpPr/>
              <p:nvPr/>
            </p:nvSpPr>
            <p:spPr>
              <a:xfrm>
                <a:off x="6713750" y="4572952"/>
                <a:ext cx="201916" cy="65817"/>
              </a:xfrm>
              <a:custGeom>
                <a:avLst/>
                <a:gdLst>
                  <a:gd name="connsiteX0" fmla="*/ 201875 w 201916"/>
                  <a:gd name="connsiteY0" fmla="*/ 59817 h 65817"/>
                  <a:gd name="connsiteX1" fmla="*/ 185016 w 201916"/>
                  <a:gd name="connsiteY1" fmla="*/ 65818 h 65817"/>
                  <a:gd name="connsiteX2" fmla="*/ 27663 w 201916"/>
                  <a:gd name="connsiteY2" fmla="*/ 65818 h 65817"/>
                  <a:gd name="connsiteX3" fmla="*/ 8518 w 201916"/>
                  <a:gd name="connsiteY3" fmla="*/ 59817 h 65817"/>
                  <a:gd name="connsiteX4" fmla="*/ 41 w 201916"/>
                  <a:gd name="connsiteY4" fmla="*/ 6096 h 65817"/>
                  <a:gd name="connsiteX5" fmla="*/ 16709 w 201916"/>
                  <a:gd name="connsiteY5" fmla="*/ 0 h 65817"/>
                  <a:gd name="connsiteX6" fmla="*/ 171396 w 201916"/>
                  <a:gd name="connsiteY6" fmla="*/ 0 h 65817"/>
                  <a:gd name="connsiteX7" fmla="*/ 190350 w 201916"/>
                  <a:gd name="connsiteY7" fmla="*/ 6096 h 65817"/>
                  <a:gd name="connsiteX8" fmla="*/ 201780 w 201916"/>
                  <a:gd name="connsiteY8" fmla="*/ 59817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916" h="65817">
                    <a:moveTo>
                      <a:pt x="201875" y="59817"/>
                    </a:moveTo>
                    <a:cubicBezTo>
                      <a:pt x="202542" y="63151"/>
                      <a:pt x="194922" y="65818"/>
                      <a:pt x="185016" y="65818"/>
                    </a:cubicBezTo>
                    <a:lnTo>
                      <a:pt x="27663" y="65818"/>
                    </a:lnTo>
                    <a:cubicBezTo>
                      <a:pt x="17853" y="65818"/>
                      <a:pt x="9280" y="63151"/>
                      <a:pt x="8518" y="59817"/>
                    </a:cubicBezTo>
                    <a:lnTo>
                      <a:pt x="41" y="6096"/>
                    </a:lnTo>
                    <a:cubicBezTo>
                      <a:pt x="-626" y="2762"/>
                      <a:pt x="6994" y="0"/>
                      <a:pt x="16709" y="0"/>
                    </a:cubicBezTo>
                    <a:lnTo>
                      <a:pt x="171396" y="0"/>
                    </a:lnTo>
                    <a:cubicBezTo>
                      <a:pt x="181111" y="0"/>
                      <a:pt x="189779" y="2762"/>
                      <a:pt x="190350" y="6096"/>
                    </a:cubicBezTo>
                    <a:lnTo>
                      <a:pt x="201780" y="59817"/>
                    </a:lnTo>
                  </a:path>
                </a:pathLst>
              </a:custGeom>
              <a:solidFill>
                <a:srgbClr val="36373C"/>
              </a:solidFill>
              <a:ln w="9525" cap="flat">
                <a:noFill/>
                <a:prstDash val="solid"/>
                <a:miter/>
              </a:ln>
            </p:spPr>
            <p:txBody>
              <a:bodyPr rtlCol="0" anchor="ctr"/>
              <a:lstStyle/>
              <a:p>
                <a:endParaRPr lang="en-GB" sz="900"/>
              </a:p>
            </p:txBody>
          </p:sp>
          <p:sp>
            <p:nvSpPr>
              <p:cNvPr id="278" name="Vrije vorm: vorm 245">
                <a:extLst>
                  <a:ext uri="{FF2B5EF4-FFF2-40B4-BE49-F238E27FC236}">
                    <a16:creationId xmlns:a16="http://schemas.microsoft.com/office/drawing/2014/main" id="{5E92732D-7AA3-581B-6D5B-8BEA0B206772}"/>
                  </a:ext>
                </a:extLst>
              </p:cNvPr>
              <p:cNvSpPr/>
              <p:nvPr/>
            </p:nvSpPr>
            <p:spPr>
              <a:xfrm>
                <a:off x="6956134" y="4572952"/>
                <a:ext cx="205045" cy="65817"/>
              </a:xfrm>
              <a:custGeom>
                <a:avLst/>
                <a:gdLst>
                  <a:gd name="connsiteX0" fmla="*/ 204950 w 205045"/>
                  <a:gd name="connsiteY0" fmla="*/ 59817 h 65817"/>
                  <a:gd name="connsiteX1" fmla="*/ 188662 w 205045"/>
                  <a:gd name="connsiteY1" fmla="*/ 65818 h 65817"/>
                  <a:gd name="connsiteX2" fmla="*/ 31500 w 205045"/>
                  <a:gd name="connsiteY2" fmla="*/ 65818 h 65817"/>
                  <a:gd name="connsiteX3" fmla="*/ 12164 w 205045"/>
                  <a:gd name="connsiteY3" fmla="*/ 59817 h 65817"/>
                  <a:gd name="connsiteX4" fmla="*/ 67 w 205045"/>
                  <a:gd name="connsiteY4" fmla="*/ 6096 h 65817"/>
                  <a:gd name="connsiteX5" fmla="*/ 16355 w 205045"/>
                  <a:gd name="connsiteY5" fmla="*/ 0 h 65817"/>
                  <a:gd name="connsiteX6" fmla="*/ 171041 w 205045"/>
                  <a:gd name="connsiteY6" fmla="*/ 0 h 65817"/>
                  <a:gd name="connsiteX7" fmla="*/ 190472 w 205045"/>
                  <a:gd name="connsiteY7" fmla="*/ 6096 h 65817"/>
                  <a:gd name="connsiteX8" fmla="*/ 205045 w 205045"/>
                  <a:gd name="connsiteY8" fmla="*/ 59817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45" h="65817">
                    <a:moveTo>
                      <a:pt x="204950" y="59817"/>
                    </a:moveTo>
                    <a:cubicBezTo>
                      <a:pt x="205903" y="63151"/>
                      <a:pt x="198664" y="65818"/>
                      <a:pt x="188662" y="65818"/>
                    </a:cubicBezTo>
                    <a:lnTo>
                      <a:pt x="31500" y="65818"/>
                    </a:lnTo>
                    <a:cubicBezTo>
                      <a:pt x="21499" y="65818"/>
                      <a:pt x="12736" y="63151"/>
                      <a:pt x="12164" y="59817"/>
                    </a:cubicBezTo>
                    <a:lnTo>
                      <a:pt x="67" y="6096"/>
                    </a:lnTo>
                    <a:cubicBezTo>
                      <a:pt x="-790" y="2762"/>
                      <a:pt x="6640" y="0"/>
                      <a:pt x="16355" y="0"/>
                    </a:cubicBezTo>
                    <a:lnTo>
                      <a:pt x="171041" y="0"/>
                    </a:lnTo>
                    <a:cubicBezTo>
                      <a:pt x="180852" y="0"/>
                      <a:pt x="189615" y="2762"/>
                      <a:pt x="190472" y="6096"/>
                    </a:cubicBezTo>
                    <a:lnTo>
                      <a:pt x="205045" y="59817"/>
                    </a:lnTo>
                  </a:path>
                </a:pathLst>
              </a:custGeom>
              <a:solidFill>
                <a:srgbClr val="36373C"/>
              </a:solidFill>
              <a:ln w="9525" cap="flat">
                <a:noFill/>
                <a:prstDash val="solid"/>
                <a:miter/>
              </a:ln>
            </p:spPr>
            <p:txBody>
              <a:bodyPr rtlCol="0" anchor="ctr"/>
              <a:lstStyle/>
              <a:p>
                <a:endParaRPr lang="en-GB" sz="900"/>
              </a:p>
            </p:txBody>
          </p:sp>
          <p:sp>
            <p:nvSpPr>
              <p:cNvPr id="279" name="Vrije vorm: vorm 246">
                <a:extLst>
                  <a:ext uri="{FF2B5EF4-FFF2-40B4-BE49-F238E27FC236}">
                    <a16:creationId xmlns:a16="http://schemas.microsoft.com/office/drawing/2014/main" id="{7B8EF532-1C95-D954-4CCC-E9A5D4E6E8FE}"/>
                  </a:ext>
                </a:extLst>
              </p:cNvPr>
              <p:cNvSpPr/>
              <p:nvPr/>
            </p:nvSpPr>
            <p:spPr>
              <a:xfrm>
                <a:off x="4599096" y="4233100"/>
                <a:ext cx="194316" cy="37718"/>
              </a:xfrm>
              <a:custGeom>
                <a:avLst/>
                <a:gdLst>
                  <a:gd name="connsiteX0" fmla="*/ 185120 w 194316"/>
                  <a:gd name="connsiteY0" fmla="*/ 31147 h 37718"/>
                  <a:gd name="connsiteX1" fmla="*/ 164927 w 194316"/>
                  <a:gd name="connsiteY1" fmla="*/ 37719 h 37718"/>
                  <a:gd name="connsiteX2" fmla="*/ 15194 w 194316"/>
                  <a:gd name="connsiteY2" fmla="*/ 37719 h 37718"/>
                  <a:gd name="connsiteX3" fmla="*/ 240 w 194316"/>
                  <a:gd name="connsiteY3" fmla="*/ 31147 h 37718"/>
                  <a:gd name="connsiteX4" fmla="*/ 10527 w 194316"/>
                  <a:gd name="connsiteY4" fmla="*/ 6667 h 37718"/>
                  <a:gd name="connsiteX5" fmla="*/ 30815 w 194316"/>
                  <a:gd name="connsiteY5" fmla="*/ 0 h 37718"/>
                  <a:gd name="connsiteX6" fmla="*/ 178833 w 194316"/>
                  <a:gd name="connsiteY6" fmla="*/ 0 h 37718"/>
                  <a:gd name="connsiteX7" fmla="*/ 194169 w 194316"/>
                  <a:gd name="connsiteY7" fmla="*/ 6667 h 37718"/>
                  <a:gd name="connsiteX8" fmla="*/ 185120 w 194316"/>
                  <a:gd name="connsiteY8" fmla="*/ 31147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16" h="37718">
                    <a:moveTo>
                      <a:pt x="185120" y="31147"/>
                    </a:moveTo>
                    <a:cubicBezTo>
                      <a:pt x="183786" y="34861"/>
                      <a:pt x="174642" y="37719"/>
                      <a:pt x="164927" y="37719"/>
                    </a:cubicBezTo>
                    <a:lnTo>
                      <a:pt x="15194" y="37719"/>
                    </a:lnTo>
                    <a:cubicBezTo>
                      <a:pt x="5383" y="37719"/>
                      <a:pt x="-1380" y="34861"/>
                      <a:pt x="240" y="31147"/>
                    </a:cubicBezTo>
                    <a:lnTo>
                      <a:pt x="10527" y="6667"/>
                    </a:lnTo>
                    <a:cubicBezTo>
                      <a:pt x="11955" y="2953"/>
                      <a:pt x="21004" y="0"/>
                      <a:pt x="30815" y="0"/>
                    </a:cubicBezTo>
                    <a:lnTo>
                      <a:pt x="178833" y="0"/>
                    </a:lnTo>
                    <a:cubicBezTo>
                      <a:pt x="188739" y="0"/>
                      <a:pt x="195407" y="2953"/>
                      <a:pt x="194169" y="6667"/>
                    </a:cubicBezTo>
                    <a:lnTo>
                      <a:pt x="185120" y="31147"/>
                    </a:lnTo>
                  </a:path>
                </a:pathLst>
              </a:custGeom>
              <a:solidFill>
                <a:srgbClr val="36373C"/>
              </a:solidFill>
              <a:ln w="9525" cap="flat">
                <a:noFill/>
                <a:prstDash val="solid"/>
                <a:miter/>
              </a:ln>
            </p:spPr>
            <p:txBody>
              <a:bodyPr rtlCol="0" anchor="ctr"/>
              <a:lstStyle/>
              <a:p>
                <a:endParaRPr lang="en-GB" sz="900"/>
              </a:p>
            </p:txBody>
          </p:sp>
          <p:sp>
            <p:nvSpPr>
              <p:cNvPr id="280" name="Vrije vorm: vorm 247">
                <a:extLst>
                  <a:ext uri="{FF2B5EF4-FFF2-40B4-BE49-F238E27FC236}">
                    <a16:creationId xmlns:a16="http://schemas.microsoft.com/office/drawing/2014/main" id="{0194D3EA-A994-AE97-D73D-08969E749FEB}"/>
                  </a:ext>
                </a:extLst>
              </p:cNvPr>
              <p:cNvSpPr/>
              <p:nvPr/>
            </p:nvSpPr>
            <p:spPr>
              <a:xfrm>
                <a:off x="4854100" y="4233100"/>
                <a:ext cx="192463" cy="37718"/>
              </a:xfrm>
              <a:custGeom>
                <a:avLst/>
                <a:gdLst>
                  <a:gd name="connsiteX0" fmla="*/ 185195 w 192463"/>
                  <a:gd name="connsiteY0" fmla="*/ 31147 h 37718"/>
                  <a:gd name="connsiteX1" fmla="*/ 165383 w 192463"/>
                  <a:gd name="connsiteY1" fmla="*/ 37719 h 37718"/>
                  <a:gd name="connsiteX2" fmla="*/ 15745 w 192463"/>
                  <a:gd name="connsiteY2" fmla="*/ 37719 h 37718"/>
                  <a:gd name="connsiteX3" fmla="*/ 124 w 192463"/>
                  <a:gd name="connsiteY3" fmla="*/ 31147 h 37718"/>
                  <a:gd name="connsiteX4" fmla="*/ 8697 w 192463"/>
                  <a:gd name="connsiteY4" fmla="*/ 6667 h 37718"/>
                  <a:gd name="connsiteX5" fmla="*/ 28604 w 192463"/>
                  <a:gd name="connsiteY5" fmla="*/ 0 h 37718"/>
                  <a:gd name="connsiteX6" fmla="*/ 176623 w 192463"/>
                  <a:gd name="connsiteY6" fmla="*/ 0 h 37718"/>
                  <a:gd name="connsiteX7" fmla="*/ 192339 w 192463"/>
                  <a:gd name="connsiteY7" fmla="*/ 6667 h 37718"/>
                  <a:gd name="connsiteX8" fmla="*/ 185100 w 192463"/>
                  <a:gd name="connsiteY8" fmla="*/ 31147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463" h="37718">
                    <a:moveTo>
                      <a:pt x="185195" y="31147"/>
                    </a:moveTo>
                    <a:cubicBezTo>
                      <a:pt x="184147" y="34861"/>
                      <a:pt x="175194" y="37719"/>
                      <a:pt x="165383" y="37719"/>
                    </a:cubicBezTo>
                    <a:lnTo>
                      <a:pt x="15745" y="37719"/>
                    </a:lnTo>
                    <a:cubicBezTo>
                      <a:pt x="5839" y="37719"/>
                      <a:pt x="-1019" y="34861"/>
                      <a:pt x="124" y="31147"/>
                    </a:cubicBezTo>
                    <a:lnTo>
                      <a:pt x="8697" y="6667"/>
                    </a:lnTo>
                    <a:cubicBezTo>
                      <a:pt x="9935" y="2953"/>
                      <a:pt x="18889" y="0"/>
                      <a:pt x="28604" y="0"/>
                    </a:cubicBezTo>
                    <a:lnTo>
                      <a:pt x="176623" y="0"/>
                    </a:lnTo>
                    <a:cubicBezTo>
                      <a:pt x="186624" y="0"/>
                      <a:pt x="193482" y="2953"/>
                      <a:pt x="192339" y="6667"/>
                    </a:cubicBezTo>
                    <a:lnTo>
                      <a:pt x="185100" y="31147"/>
                    </a:lnTo>
                  </a:path>
                </a:pathLst>
              </a:custGeom>
              <a:solidFill>
                <a:srgbClr val="36373C"/>
              </a:solidFill>
              <a:ln w="9525" cap="flat">
                <a:noFill/>
                <a:prstDash val="solid"/>
                <a:miter/>
              </a:ln>
            </p:spPr>
            <p:txBody>
              <a:bodyPr rtlCol="0" anchor="ctr"/>
              <a:lstStyle/>
              <a:p>
                <a:endParaRPr lang="en-GB" sz="900"/>
              </a:p>
            </p:txBody>
          </p:sp>
          <p:sp>
            <p:nvSpPr>
              <p:cNvPr id="281" name="Vrije vorm: vorm 248">
                <a:extLst>
                  <a:ext uri="{FF2B5EF4-FFF2-40B4-BE49-F238E27FC236}">
                    <a16:creationId xmlns:a16="http://schemas.microsoft.com/office/drawing/2014/main" id="{2CD399D8-D5C5-1380-1F65-FAF8B10C3237}"/>
                  </a:ext>
                </a:extLst>
              </p:cNvPr>
              <p:cNvSpPr/>
              <p:nvPr/>
            </p:nvSpPr>
            <p:spPr>
              <a:xfrm>
                <a:off x="5109393" y="4233100"/>
                <a:ext cx="190657" cy="37718"/>
              </a:xfrm>
              <a:custGeom>
                <a:avLst/>
                <a:gdLst>
                  <a:gd name="connsiteX0" fmla="*/ 184982 w 190657"/>
                  <a:gd name="connsiteY0" fmla="*/ 31147 h 37718"/>
                  <a:gd name="connsiteX1" fmla="*/ 165837 w 190657"/>
                  <a:gd name="connsiteY1" fmla="*/ 37719 h 37718"/>
                  <a:gd name="connsiteX2" fmla="*/ 16009 w 190657"/>
                  <a:gd name="connsiteY2" fmla="*/ 37719 h 37718"/>
                  <a:gd name="connsiteX3" fmla="*/ 102 w 190657"/>
                  <a:gd name="connsiteY3" fmla="*/ 31147 h 37718"/>
                  <a:gd name="connsiteX4" fmla="*/ 6960 w 190657"/>
                  <a:gd name="connsiteY4" fmla="*/ 6667 h 37718"/>
                  <a:gd name="connsiteX5" fmla="*/ 26391 w 190657"/>
                  <a:gd name="connsiteY5" fmla="*/ 0 h 37718"/>
                  <a:gd name="connsiteX6" fmla="*/ 174600 w 190657"/>
                  <a:gd name="connsiteY6" fmla="*/ 0 h 37718"/>
                  <a:gd name="connsiteX7" fmla="*/ 190602 w 190657"/>
                  <a:gd name="connsiteY7" fmla="*/ 6667 h 37718"/>
                  <a:gd name="connsiteX8" fmla="*/ 185078 w 190657"/>
                  <a:gd name="connsiteY8" fmla="*/ 31147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57" h="37718">
                    <a:moveTo>
                      <a:pt x="184982" y="31147"/>
                    </a:moveTo>
                    <a:cubicBezTo>
                      <a:pt x="184316" y="34861"/>
                      <a:pt x="175648" y="37719"/>
                      <a:pt x="165837" y="37719"/>
                    </a:cubicBezTo>
                    <a:lnTo>
                      <a:pt x="16009" y="37719"/>
                    </a:lnTo>
                    <a:cubicBezTo>
                      <a:pt x="6198" y="37719"/>
                      <a:pt x="-946" y="34861"/>
                      <a:pt x="102" y="31147"/>
                    </a:cubicBezTo>
                    <a:lnTo>
                      <a:pt x="6960" y="6667"/>
                    </a:lnTo>
                    <a:cubicBezTo>
                      <a:pt x="7913" y="2953"/>
                      <a:pt x="16580" y="0"/>
                      <a:pt x="26391" y="0"/>
                    </a:cubicBezTo>
                    <a:lnTo>
                      <a:pt x="174600" y="0"/>
                    </a:lnTo>
                    <a:cubicBezTo>
                      <a:pt x="184220" y="0"/>
                      <a:pt x="191364" y="2953"/>
                      <a:pt x="190602" y="6667"/>
                    </a:cubicBezTo>
                    <a:lnTo>
                      <a:pt x="185078" y="31147"/>
                    </a:lnTo>
                  </a:path>
                </a:pathLst>
              </a:custGeom>
              <a:solidFill>
                <a:srgbClr val="36373C"/>
              </a:solidFill>
              <a:ln w="9525" cap="flat">
                <a:noFill/>
                <a:prstDash val="solid"/>
                <a:miter/>
              </a:ln>
            </p:spPr>
            <p:txBody>
              <a:bodyPr rtlCol="0" anchor="ctr"/>
              <a:lstStyle/>
              <a:p>
                <a:endParaRPr lang="en-GB" sz="900"/>
              </a:p>
            </p:txBody>
          </p:sp>
          <p:sp>
            <p:nvSpPr>
              <p:cNvPr id="282" name="Vrije vorm: vorm 249">
                <a:extLst>
                  <a:ext uri="{FF2B5EF4-FFF2-40B4-BE49-F238E27FC236}">
                    <a16:creationId xmlns:a16="http://schemas.microsoft.com/office/drawing/2014/main" id="{CA3A1F28-3EB4-7AAD-A2F6-64385E3514BE}"/>
                  </a:ext>
                </a:extLst>
              </p:cNvPr>
              <p:cNvSpPr/>
              <p:nvPr/>
            </p:nvSpPr>
            <p:spPr>
              <a:xfrm>
                <a:off x="5364521" y="4233100"/>
                <a:ext cx="188870" cy="37718"/>
              </a:xfrm>
              <a:custGeom>
                <a:avLst/>
                <a:gdLst>
                  <a:gd name="connsiteX0" fmla="*/ 185124 w 188870"/>
                  <a:gd name="connsiteY0" fmla="*/ 31147 h 37718"/>
                  <a:gd name="connsiteX1" fmla="*/ 166265 w 188870"/>
                  <a:gd name="connsiteY1" fmla="*/ 37719 h 37718"/>
                  <a:gd name="connsiteX2" fmla="*/ 16341 w 188870"/>
                  <a:gd name="connsiteY2" fmla="*/ 37719 h 37718"/>
                  <a:gd name="connsiteX3" fmla="*/ 54 w 188870"/>
                  <a:gd name="connsiteY3" fmla="*/ 31147 h 37718"/>
                  <a:gd name="connsiteX4" fmla="*/ 5007 w 188870"/>
                  <a:gd name="connsiteY4" fmla="*/ 6667 h 37718"/>
                  <a:gd name="connsiteX5" fmla="*/ 23961 w 188870"/>
                  <a:gd name="connsiteY5" fmla="*/ 0 h 37718"/>
                  <a:gd name="connsiteX6" fmla="*/ 172170 w 188870"/>
                  <a:gd name="connsiteY6" fmla="*/ 0 h 37718"/>
                  <a:gd name="connsiteX7" fmla="*/ 188839 w 188870"/>
                  <a:gd name="connsiteY7" fmla="*/ 6667 h 37718"/>
                  <a:gd name="connsiteX8" fmla="*/ 185124 w 188870"/>
                  <a:gd name="connsiteY8" fmla="*/ 31147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870" h="37718">
                    <a:moveTo>
                      <a:pt x="185124" y="31147"/>
                    </a:moveTo>
                    <a:cubicBezTo>
                      <a:pt x="184458" y="34861"/>
                      <a:pt x="176076" y="37719"/>
                      <a:pt x="166265" y="37719"/>
                    </a:cubicBezTo>
                    <a:lnTo>
                      <a:pt x="16341" y="37719"/>
                    </a:lnTo>
                    <a:cubicBezTo>
                      <a:pt x="6721" y="37719"/>
                      <a:pt x="-708" y="34861"/>
                      <a:pt x="54" y="31147"/>
                    </a:cubicBezTo>
                    <a:lnTo>
                      <a:pt x="5007" y="6667"/>
                    </a:lnTo>
                    <a:cubicBezTo>
                      <a:pt x="5769" y="2953"/>
                      <a:pt x="14436" y="0"/>
                      <a:pt x="23961" y="0"/>
                    </a:cubicBezTo>
                    <a:lnTo>
                      <a:pt x="172170" y="0"/>
                    </a:lnTo>
                    <a:cubicBezTo>
                      <a:pt x="181981" y="0"/>
                      <a:pt x="189411" y="2953"/>
                      <a:pt x="188839" y="6667"/>
                    </a:cubicBezTo>
                    <a:lnTo>
                      <a:pt x="185124" y="31147"/>
                    </a:lnTo>
                  </a:path>
                </a:pathLst>
              </a:custGeom>
              <a:solidFill>
                <a:srgbClr val="36373C"/>
              </a:solidFill>
              <a:ln w="9525" cap="flat">
                <a:noFill/>
                <a:prstDash val="solid"/>
                <a:miter/>
              </a:ln>
            </p:spPr>
            <p:txBody>
              <a:bodyPr rtlCol="0" anchor="ctr"/>
              <a:lstStyle/>
              <a:p>
                <a:endParaRPr lang="en-GB" sz="900"/>
              </a:p>
            </p:txBody>
          </p:sp>
          <p:sp>
            <p:nvSpPr>
              <p:cNvPr id="283" name="Vrije vorm: vorm 250">
                <a:extLst>
                  <a:ext uri="{FF2B5EF4-FFF2-40B4-BE49-F238E27FC236}">
                    <a16:creationId xmlns:a16="http://schemas.microsoft.com/office/drawing/2014/main" id="{9C77D7A0-9212-599E-D1C3-03D03902F7C0}"/>
                  </a:ext>
                </a:extLst>
              </p:cNvPr>
              <p:cNvSpPr/>
              <p:nvPr/>
            </p:nvSpPr>
            <p:spPr>
              <a:xfrm>
                <a:off x="5619813" y="4233100"/>
                <a:ext cx="186924" cy="37718"/>
              </a:xfrm>
              <a:custGeom>
                <a:avLst/>
                <a:gdLst>
                  <a:gd name="connsiteX0" fmla="*/ 184911 w 186924"/>
                  <a:gd name="connsiteY0" fmla="*/ 31147 h 37718"/>
                  <a:gd name="connsiteX1" fmla="*/ 166623 w 186924"/>
                  <a:gd name="connsiteY1" fmla="*/ 37719 h 37718"/>
                  <a:gd name="connsiteX2" fmla="*/ 16890 w 186924"/>
                  <a:gd name="connsiteY2" fmla="*/ 37719 h 37718"/>
                  <a:gd name="connsiteX3" fmla="*/ 31 w 186924"/>
                  <a:gd name="connsiteY3" fmla="*/ 31147 h 37718"/>
                  <a:gd name="connsiteX4" fmla="*/ 3174 w 186924"/>
                  <a:gd name="connsiteY4" fmla="*/ 6667 h 37718"/>
                  <a:gd name="connsiteX5" fmla="*/ 21748 w 186924"/>
                  <a:gd name="connsiteY5" fmla="*/ 0 h 37718"/>
                  <a:gd name="connsiteX6" fmla="*/ 169957 w 186924"/>
                  <a:gd name="connsiteY6" fmla="*/ 0 h 37718"/>
                  <a:gd name="connsiteX7" fmla="*/ 186911 w 186924"/>
                  <a:gd name="connsiteY7" fmla="*/ 6667 h 37718"/>
                  <a:gd name="connsiteX8" fmla="*/ 184911 w 186924"/>
                  <a:gd name="connsiteY8" fmla="*/ 31147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924" h="37718">
                    <a:moveTo>
                      <a:pt x="184911" y="31147"/>
                    </a:moveTo>
                    <a:cubicBezTo>
                      <a:pt x="184625" y="34861"/>
                      <a:pt x="176339" y="37719"/>
                      <a:pt x="166623" y="37719"/>
                    </a:cubicBezTo>
                    <a:lnTo>
                      <a:pt x="16890" y="37719"/>
                    </a:lnTo>
                    <a:cubicBezTo>
                      <a:pt x="6889" y="37719"/>
                      <a:pt x="-541" y="34861"/>
                      <a:pt x="31" y="31147"/>
                    </a:cubicBezTo>
                    <a:lnTo>
                      <a:pt x="3174" y="6667"/>
                    </a:lnTo>
                    <a:cubicBezTo>
                      <a:pt x="3746" y="2953"/>
                      <a:pt x="11842" y="0"/>
                      <a:pt x="21748" y="0"/>
                    </a:cubicBezTo>
                    <a:lnTo>
                      <a:pt x="169957" y="0"/>
                    </a:lnTo>
                    <a:cubicBezTo>
                      <a:pt x="179482" y="0"/>
                      <a:pt x="187292" y="2953"/>
                      <a:pt x="186911" y="6667"/>
                    </a:cubicBezTo>
                    <a:lnTo>
                      <a:pt x="184911" y="31147"/>
                    </a:lnTo>
                  </a:path>
                </a:pathLst>
              </a:custGeom>
              <a:solidFill>
                <a:srgbClr val="36373C"/>
              </a:solidFill>
              <a:ln w="9525" cap="flat">
                <a:noFill/>
                <a:prstDash val="solid"/>
                <a:miter/>
              </a:ln>
            </p:spPr>
            <p:txBody>
              <a:bodyPr rtlCol="0" anchor="ctr"/>
              <a:lstStyle/>
              <a:p>
                <a:endParaRPr lang="en-GB" sz="900"/>
              </a:p>
            </p:txBody>
          </p:sp>
          <p:sp>
            <p:nvSpPr>
              <p:cNvPr id="284" name="Vrije vorm: vorm 251">
                <a:extLst>
                  <a:ext uri="{FF2B5EF4-FFF2-40B4-BE49-F238E27FC236}">
                    <a16:creationId xmlns:a16="http://schemas.microsoft.com/office/drawing/2014/main" id="{D04444CF-A9BF-4AB6-8F4E-7FBF8ABAF56C}"/>
                  </a:ext>
                </a:extLst>
              </p:cNvPr>
              <p:cNvSpPr/>
              <p:nvPr/>
            </p:nvSpPr>
            <p:spPr>
              <a:xfrm>
                <a:off x="5874920" y="4233100"/>
                <a:ext cx="185170" cy="37718"/>
              </a:xfrm>
              <a:custGeom>
                <a:avLst/>
                <a:gdLst>
                  <a:gd name="connsiteX0" fmla="*/ 184884 w 185170"/>
                  <a:gd name="connsiteY0" fmla="*/ 31147 h 37718"/>
                  <a:gd name="connsiteX1" fmla="*/ 166881 w 185170"/>
                  <a:gd name="connsiteY1" fmla="*/ 37719 h 37718"/>
                  <a:gd name="connsiteX2" fmla="*/ 17339 w 185170"/>
                  <a:gd name="connsiteY2" fmla="*/ 37719 h 37718"/>
                  <a:gd name="connsiteX3" fmla="*/ 3 w 185170"/>
                  <a:gd name="connsiteY3" fmla="*/ 31147 h 37718"/>
                  <a:gd name="connsiteX4" fmla="*/ 1527 w 185170"/>
                  <a:gd name="connsiteY4" fmla="*/ 6667 h 37718"/>
                  <a:gd name="connsiteX5" fmla="*/ 19530 w 185170"/>
                  <a:gd name="connsiteY5" fmla="*/ 0 h 37718"/>
                  <a:gd name="connsiteX6" fmla="*/ 167548 w 185170"/>
                  <a:gd name="connsiteY6" fmla="*/ 0 h 37718"/>
                  <a:gd name="connsiteX7" fmla="*/ 185169 w 185170"/>
                  <a:gd name="connsiteY7" fmla="*/ 6667 h 37718"/>
                  <a:gd name="connsiteX8" fmla="*/ 184979 w 185170"/>
                  <a:gd name="connsiteY8" fmla="*/ 31147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170" h="37718">
                    <a:moveTo>
                      <a:pt x="184884" y="31147"/>
                    </a:moveTo>
                    <a:cubicBezTo>
                      <a:pt x="184884" y="34861"/>
                      <a:pt x="176788" y="37719"/>
                      <a:pt x="166881" y="37719"/>
                    </a:cubicBezTo>
                    <a:lnTo>
                      <a:pt x="17339" y="37719"/>
                    </a:lnTo>
                    <a:cubicBezTo>
                      <a:pt x="7623" y="37719"/>
                      <a:pt x="-187" y="34861"/>
                      <a:pt x="3" y="31147"/>
                    </a:cubicBezTo>
                    <a:lnTo>
                      <a:pt x="1527" y="6667"/>
                    </a:lnTo>
                    <a:cubicBezTo>
                      <a:pt x="1718" y="2953"/>
                      <a:pt x="9719" y="0"/>
                      <a:pt x="19530" y="0"/>
                    </a:cubicBezTo>
                    <a:lnTo>
                      <a:pt x="167548" y="0"/>
                    </a:lnTo>
                    <a:cubicBezTo>
                      <a:pt x="177454" y="0"/>
                      <a:pt x="185265" y="2953"/>
                      <a:pt x="185169" y="6667"/>
                    </a:cubicBezTo>
                    <a:lnTo>
                      <a:pt x="184979" y="31147"/>
                    </a:lnTo>
                  </a:path>
                </a:pathLst>
              </a:custGeom>
              <a:solidFill>
                <a:srgbClr val="36373C"/>
              </a:solidFill>
              <a:ln w="9525" cap="flat">
                <a:noFill/>
                <a:prstDash val="solid"/>
                <a:miter/>
              </a:ln>
            </p:spPr>
            <p:txBody>
              <a:bodyPr rtlCol="0" anchor="ctr"/>
              <a:lstStyle/>
              <a:p>
                <a:endParaRPr lang="en-GB" sz="900"/>
              </a:p>
            </p:txBody>
          </p:sp>
          <p:sp>
            <p:nvSpPr>
              <p:cNvPr id="285" name="Vrije vorm: vorm 252">
                <a:extLst>
                  <a:ext uri="{FF2B5EF4-FFF2-40B4-BE49-F238E27FC236}">
                    <a16:creationId xmlns:a16="http://schemas.microsoft.com/office/drawing/2014/main" id="{F9FE9618-0AA0-7664-0958-EC0895122999}"/>
                  </a:ext>
                </a:extLst>
              </p:cNvPr>
              <p:cNvSpPr/>
              <p:nvPr/>
            </p:nvSpPr>
            <p:spPr>
              <a:xfrm>
                <a:off x="6129908" y="4233100"/>
                <a:ext cx="185264" cy="37718"/>
              </a:xfrm>
              <a:custGeom>
                <a:avLst/>
                <a:gdLst>
                  <a:gd name="connsiteX0" fmla="*/ 185261 w 185264"/>
                  <a:gd name="connsiteY0" fmla="*/ 31147 h 37718"/>
                  <a:gd name="connsiteX1" fmla="*/ 167830 w 185264"/>
                  <a:gd name="connsiteY1" fmla="*/ 37719 h 37718"/>
                  <a:gd name="connsiteX2" fmla="*/ 18098 w 185264"/>
                  <a:gd name="connsiteY2" fmla="*/ 37719 h 37718"/>
                  <a:gd name="connsiteX3" fmla="*/ 191 w 185264"/>
                  <a:gd name="connsiteY3" fmla="*/ 31147 h 37718"/>
                  <a:gd name="connsiteX4" fmla="*/ 0 w 185264"/>
                  <a:gd name="connsiteY4" fmla="*/ 6667 h 37718"/>
                  <a:gd name="connsiteX5" fmla="*/ 17526 w 185264"/>
                  <a:gd name="connsiteY5" fmla="*/ 0 h 37718"/>
                  <a:gd name="connsiteX6" fmla="*/ 165735 w 185264"/>
                  <a:gd name="connsiteY6" fmla="*/ 0 h 37718"/>
                  <a:gd name="connsiteX7" fmla="*/ 183737 w 185264"/>
                  <a:gd name="connsiteY7" fmla="*/ 6667 h 37718"/>
                  <a:gd name="connsiteX8" fmla="*/ 185261 w 185264"/>
                  <a:gd name="connsiteY8" fmla="*/ 31147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264" h="37718">
                    <a:moveTo>
                      <a:pt x="185261" y="31147"/>
                    </a:moveTo>
                    <a:cubicBezTo>
                      <a:pt x="185452" y="34861"/>
                      <a:pt x="177641" y="37719"/>
                      <a:pt x="167830" y="37719"/>
                    </a:cubicBezTo>
                    <a:lnTo>
                      <a:pt x="18098" y="37719"/>
                    </a:lnTo>
                    <a:cubicBezTo>
                      <a:pt x="8287" y="37719"/>
                      <a:pt x="191" y="34861"/>
                      <a:pt x="191" y="31147"/>
                    </a:cubicBezTo>
                    <a:lnTo>
                      <a:pt x="0" y="6667"/>
                    </a:lnTo>
                    <a:cubicBezTo>
                      <a:pt x="0" y="2953"/>
                      <a:pt x="7715" y="0"/>
                      <a:pt x="17526" y="0"/>
                    </a:cubicBezTo>
                    <a:lnTo>
                      <a:pt x="165735" y="0"/>
                    </a:lnTo>
                    <a:cubicBezTo>
                      <a:pt x="175355" y="0"/>
                      <a:pt x="183547" y="2953"/>
                      <a:pt x="183737" y="6667"/>
                    </a:cubicBezTo>
                    <a:lnTo>
                      <a:pt x="185261" y="31147"/>
                    </a:lnTo>
                  </a:path>
                </a:pathLst>
              </a:custGeom>
              <a:solidFill>
                <a:srgbClr val="36373C"/>
              </a:solidFill>
              <a:ln w="9525" cap="flat">
                <a:noFill/>
                <a:prstDash val="solid"/>
                <a:miter/>
              </a:ln>
            </p:spPr>
            <p:txBody>
              <a:bodyPr rtlCol="0" anchor="ctr"/>
              <a:lstStyle/>
              <a:p>
                <a:endParaRPr lang="en-GB" sz="900"/>
              </a:p>
            </p:txBody>
          </p:sp>
          <p:sp>
            <p:nvSpPr>
              <p:cNvPr id="286" name="Vrije vorm: vorm 253">
                <a:extLst>
                  <a:ext uri="{FF2B5EF4-FFF2-40B4-BE49-F238E27FC236}">
                    <a16:creationId xmlns:a16="http://schemas.microsoft.com/office/drawing/2014/main" id="{BB383AB8-60F5-F83F-AB43-F88ACCF0A99A}"/>
                  </a:ext>
                </a:extLst>
              </p:cNvPr>
              <p:cNvSpPr/>
              <p:nvPr/>
            </p:nvSpPr>
            <p:spPr>
              <a:xfrm>
                <a:off x="6383355" y="4233100"/>
                <a:ext cx="186989" cy="37718"/>
              </a:xfrm>
              <a:custGeom>
                <a:avLst/>
                <a:gdLst>
                  <a:gd name="connsiteX0" fmla="*/ 186894 w 186989"/>
                  <a:gd name="connsiteY0" fmla="*/ 31147 h 37718"/>
                  <a:gd name="connsiteX1" fmla="*/ 169844 w 186989"/>
                  <a:gd name="connsiteY1" fmla="*/ 37719 h 37718"/>
                  <a:gd name="connsiteX2" fmla="*/ 20206 w 186989"/>
                  <a:gd name="connsiteY2" fmla="*/ 37719 h 37718"/>
                  <a:gd name="connsiteX3" fmla="*/ 1918 w 186989"/>
                  <a:gd name="connsiteY3" fmla="*/ 31147 h 37718"/>
                  <a:gd name="connsiteX4" fmla="*/ 14 w 186989"/>
                  <a:gd name="connsiteY4" fmla="*/ 6667 h 37718"/>
                  <a:gd name="connsiteX5" fmla="*/ 16873 w 186989"/>
                  <a:gd name="connsiteY5" fmla="*/ 0 h 37718"/>
                  <a:gd name="connsiteX6" fmla="*/ 165177 w 186989"/>
                  <a:gd name="connsiteY6" fmla="*/ 0 h 37718"/>
                  <a:gd name="connsiteX7" fmla="*/ 183751 w 186989"/>
                  <a:gd name="connsiteY7" fmla="*/ 6667 h 37718"/>
                  <a:gd name="connsiteX8" fmla="*/ 186989 w 186989"/>
                  <a:gd name="connsiteY8" fmla="*/ 31147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989" h="37718">
                    <a:moveTo>
                      <a:pt x="186894" y="31147"/>
                    </a:moveTo>
                    <a:cubicBezTo>
                      <a:pt x="187370" y="34861"/>
                      <a:pt x="179750" y="37719"/>
                      <a:pt x="169844" y="37719"/>
                    </a:cubicBezTo>
                    <a:lnTo>
                      <a:pt x="20206" y="37719"/>
                    </a:lnTo>
                    <a:cubicBezTo>
                      <a:pt x="10491" y="37719"/>
                      <a:pt x="2204" y="34861"/>
                      <a:pt x="1918" y="31147"/>
                    </a:cubicBezTo>
                    <a:lnTo>
                      <a:pt x="14" y="6667"/>
                    </a:lnTo>
                    <a:cubicBezTo>
                      <a:pt x="-368" y="2953"/>
                      <a:pt x="7348" y="0"/>
                      <a:pt x="16873" y="0"/>
                    </a:cubicBezTo>
                    <a:lnTo>
                      <a:pt x="165177" y="0"/>
                    </a:lnTo>
                    <a:cubicBezTo>
                      <a:pt x="174892" y="0"/>
                      <a:pt x="183370" y="2953"/>
                      <a:pt x="183751" y="6667"/>
                    </a:cubicBezTo>
                    <a:lnTo>
                      <a:pt x="186989" y="31147"/>
                    </a:lnTo>
                  </a:path>
                </a:pathLst>
              </a:custGeom>
              <a:solidFill>
                <a:srgbClr val="36373C"/>
              </a:solidFill>
              <a:ln w="9525" cap="flat">
                <a:noFill/>
                <a:prstDash val="solid"/>
                <a:miter/>
              </a:ln>
            </p:spPr>
            <p:txBody>
              <a:bodyPr rtlCol="0" anchor="ctr"/>
              <a:lstStyle/>
              <a:p>
                <a:endParaRPr lang="en-GB" sz="900"/>
              </a:p>
            </p:txBody>
          </p:sp>
          <p:sp>
            <p:nvSpPr>
              <p:cNvPr id="287" name="Vrije vorm: vorm 254">
                <a:extLst>
                  <a:ext uri="{FF2B5EF4-FFF2-40B4-BE49-F238E27FC236}">
                    <a16:creationId xmlns:a16="http://schemas.microsoft.com/office/drawing/2014/main" id="{5EADC87C-20B0-378C-8D0B-A7D100381F09}"/>
                  </a:ext>
                </a:extLst>
              </p:cNvPr>
              <p:cNvSpPr/>
              <p:nvPr/>
            </p:nvSpPr>
            <p:spPr>
              <a:xfrm>
                <a:off x="6636512" y="4233100"/>
                <a:ext cx="188953" cy="37718"/>
              </a:xfrm>
              <a:custGeom>
                <a:avLst/>
                <a:gdLst>
                  <a:gd name="connsiteX0" fmla="*/ 188912 w 188953"/>
                  <a:gd name="connsiteY0" fmla="*/ 31147 h 37718"/>
                  <a:gd name="connsiteX1" fmla="*/ 172433 w 188953"/>
                  <a:gd name="connsiteY1" fmla="*/ 37719 h 37718"/>
                  <a:gd name="connsiteX2" fmla="*/ 22796 w 188953"/>
                  <a:gd name="connsiteY2" fmla="*/ 37719 h 37718"/>
                  <a:gd name="connsiteX3" fmla="*/ 3746 w 188953"/>
                  <a:gd name="connsiteY3" fmla="*/ 31147 h 37718"/>
                  <a:gd name="connsiteX4" fmla="*/ 31 w 188953"/>
                  <a:gd name="connsiteY4" fmla="*/ 6667 h 37718"/>
                  <a:gd name="connsiteX5" fmla="*/ 16700 w 188953"/>
                  <a:gd name="connsiteY5" fmla="*/ 0 h 37718"/>
                  <a:gd name="connsiteX6" fmla="*/ 164813 w 188953"/>
                  <a:gd name="connsiteY6" fmla="*/ 0 h 37718"/>
                  <a:gd name="connsiteX7" fmla="*/ 183768 w 188953"/>
                  <a:gd name="connsiteY7" fmla="*/ 6667 h 37718"/>
                  <a:gd name="connsiteX8" fmla="*/ 188816 w 188953"/>
                  <a:gd name="connsiteY8" fmla="*/ 31147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53" h="37718">
                    <a:moveTo>
                      <a:pt x="188912" y="31147"/>
                    </a:moveTo>
                    <a:cubicBezTo>
                      <a:pt x="189578" y="34861"/>
                      <a:pt x="182244" y="37719"/>
                      <a:pt x="172433" y="37719"/>
                    </a:cubicBezTo>
                    <a:lnTo>
                      <a:pt x="22796" y="37719"/>
                    </a:lnTo>
                    <a:cubicBezTo>
                      <a:pt x="12794" y="37719"/>
                      <a:pt x="4412" y="34861"/>
                      <a:pt x="3746" y="31147"/>
                    </a:cubicBezTo>
                    <a:lnTo>
                      <a:pt x="31" y="6667"/>
                    </a:lnTo>
                    <a:cubicBezTo>
                      <a:pt x="-541" y="2953"/>
                      <a:pt x="6889" y="0"/>
                      <a:pt x="16700" y="0"/>
                    </a:cubicBezTo>
                    <a:lnTo>
                      <a:pt x="164813" y="0"/>
                    </a:lnTo>
                    <a:cubicBezTo>
                      <a:pt x="174529" y="0"/>
                      <a:pt x="183006" y="2953"/>
                      <a:pt x="183768" y="6667"/>
                    </a:cubicBezTo>
                    <a:lnTo>
                      <a:pt x="188816" y="31147"/>
                    </a:lnTo>
                  </a:path>
                </a:pathLst>
              </a:custGeom>
              <a:solidFill>
                <a:srgbClr val="36373C"/>
              </a:solidFill>
              <a:ln w="9525" cap="flat">
                <a:noFill/>
                <a:prstDash val="solid"/>
                <a:miter/>
              </a:ln>
            </p:spPr>
            <p:txBody>
              <a:bodyPr rtlCol="0" anchor="ctr"/>
              <a:lstStyle/>
              <a:p>
                <a:endParaRPr lang="en-GB" sz="900"/>
              </a:p>
            </p:txBody>
          </p:sp>
          <p:sp>
            <p:nvSpPr>
              <p:cNvPr id="288" name="Vrije vorm: vorm 255">
                <a:extLst>
                  <a:ext uri="{FF2B5EF4-FFF2-40B4-BE49-F238E27FC236}">
                    <a16:creationId xmlns:a16="http://schemas.microsoft.com/office/drawing/2014/main" id="{EF7BEF64-9A40-A6A7-D880-A50559F379FD}"/>
                  </a:ext>
                </a:extLst>
              </p:cNvPr>
              <p:cNvSpPr/>
              <p:nvPr/>
            </p:nvSpPr>
            <p:spPr>
              <a:xfrm>
                <a:off x="6889948" y="4233100"/>
                <a:ext cx="190655" cy="37718"/>
              </a:xfrm>
              <a:custGeom>
                <a:avLst/>
                <a:gdLst>
                  <a:gd name="connsiteX0" fmla="*/ 190555 w 190655"/>
                  <a:gd name="connsiteY0" fmla="*/ 31147 h 37718"/>
                  <a:gd name="connsiteX1" fmla="*/ 174553 w 190655"/>
                  <a:gd name="connsiteY1" fmla="*/ 37719 h 37718"/>
                  <a:gd name="connsiteX2" fmla="*/ 25011 w 190655"/>
                  <a:gd name="connsiteY2" fmla="*/ 37719 h 37718"/>
                  <a:gd name="connsiteX3" fmla="*/ 5675 w 190655"/>
                  <a:gd name="connsiteY3" fmla="*/ 31147 h 37718"/>
                  <a:gd name="connsiteX4" fmla="*/ 55 w 190655"/>
                  <a:gd name="connsiteY4" fmla="*/ 6667 h 37718"/>
                  <a:gd name="connsiteX5" fmla="*/ 16152 w 190655"/>
                  <a:gd name="connsiteY5" fmla="*/ 0 h 37718"/>
                  <a:gd name="connsiteX6" fmla="*/ 164361 w 190655"/>
                  <a:gd name="connsiteY6" fmla="*/ 0 h 37718"/>
                  <a:gd name="connsiteX7" fmla="*/ 183697 w 190655"/>
                  <a:gd name="connsiteY7" fmla="*/ 6667 h 37718"/>
                  <a:gd name="connsiteX8" fmla="*/ 190460 w 190655"/>
                  <a:gd name="connsiteY8" fmla="*/ 31147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55" h="37718">
                    <a:moveTo>
                      <a:pt x="190555" y="31147"/>
                    </a:moveTo>
                    <a:cubicBezTo>
                      <a:pt x="191603" y="34861"/>
                      <a:pt x="184364" y="37719"/>
                      <a:pt x="174553" y="37719"/>
                    </a:cubicBezTo>
                    <a:lnTo>
                      <a:pt x="25011" y="37719"/>
                    </a:lnTo>
                    <a:cubicBezTo>
                      <a:pt x="15009" y="37719"/>
                      <a:pt x="6437" y="34861"/>
                      <a:pt x="5675" y="31147"/>
                    </a:cubicBezTo>
                    <a:lnTo>
                      <a:pt x="55" y="6667"/>
                    </a:lnTo>
                    <a:cubicBezTo>
                      <a:pt x="-707" y="2953"/>
                      <a:pt x="6532" y="0"/>
                      <a:pt x="16152" y="0"/>
                    </a:cubicBezTo>
                    <a:lnTo>
                      <a:pt x="164361" y="0"/>
                    </a:lnTo>
                    <a:cubicBezTo>
                      <a:pt x="174077" y="0"/>
                      <a:pt x="182745" y="2953"/>
                      <a:pt x="183697" y="6667"/>
                    </a:cubicBezTo>
                    <a:lnTo>
                      <a:pt x="190460" y="31147"/>
                    </a:lnTo>
                  </a:path>
                </a:pathLst>
              </a:custGeom>
              <a:solidFill>
                <a:srgbClr val="36373C"/>
              </a:solidFill>
              <a:ln w="9525" cap="flat">
                <a:noFill/>
                <a:prstDash val="solid"/>
                <a:miter/>
              </a:ln>
            </p:spPr>
            <p:txBody>
              <a:bodyPr rtlCol="0" anchor="ctr"/>
              <a:lstStyle/>
              <a:p>
                <a:endParaRPr lang="en-GB" sz="900"/>
              </a:p>
            </p:txBody>
          </p:sp>
          <p:sp>
            <p:nvSpPr>
              <p:cNvPr id="289" name="Vrije vorm: vorm 256">
                <a:extLst>
                  <a:ext uri="{FF2B5EF4-FFF2-40B4-BE49-F238E27FC236}">
                    <a16:creationId xmlns:a16="http://schemas.microsoft.com/office/drawing/2014/main" id="{4CB6D3C7-EABD-B2DB-1C95-8EFD2F1285FA}"/>
                  </a:ext>
                </a:extLst>
              </p:cNvPr>
              <p:cNvSpPr/>
              <p:nvPr/>
            </p:nvSpPr>
            <p:spPr>
              <a:xfrm>
                <a:off x="7143342" y="4233100"/>
                <a:ext cx="192480" cy="37718"/>
              </a:xfrm>
              <a:custGeom>
                <a:avLst/>
                <a:gdLst>
                  <a:gd name="connsiteX0" fmla="*/ 192336 w 192480"/>
                  <a:gd name="connsiteY0" fmla="*/ 31147 h 37718"/>
                  <a:gd name="connsiteX1" fmla="*/ 176810 w 192480"/>
                  <a:gd name="connsiteY1" fmla="*/ 37719 h 37718"/>
                  <a:gd name="connsiteX2" fmla="*/ 27077 w 192480"/>
                  <a:gd name="connsiteY2" fmla="*/ 37719 h 37718"/>
                  <a:gd name="connsiteX3" fmla="*/ 7361 w 192480"/>
                  <a:gd name="connsiteY3" fmla="*/ 31147 h 37718"/>
                  <a:gd name="connsiteX4" fmla="*/ 122 w 192480"/>
                  <a:gd name="connsiteY4" fmla="*/ 6667 h 37718"/>
                  <a:gd name="connsiteX5" fmla="*/ 15742 w 192480"/>
                  <a:gd name="connsiteY5" fmla="*/ 0 h 37718"/>
                  <a:gd name="connsiteX6" fmla="*/ 163856 w 192480"/>
                  <a:gd name="connsiteY6" fmla="*/ 0 h 37718"/>
                  <a:gd name="connsiteX7" fmla="*/ 183859 w 192480"/>
                  <a:gd name="connsiteY7" fmla="*/ 6667 h 37718"/>
                  <a:gd name="connsiteX8" fmla="*/ 192336 w 192480"/>
                  <a:gd name="connsiteY8" fmla="*/ 31147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480" h="37718">
                    <a:moveTo>
                      <a:pt x="192336" y="31147"/>
                    </a:moveTo>
                    <a:cubicBezTo>
                      <a:pt x="193574" y="34861"/>
                      <a:pt x="186716" y="37719"/>
                      <a:pt x="176810" y="37719"/>
                    </a:cubicBezTo>
                    <a:lnTo>
                      <a:pt x="27077" y="37719"/>
                    </a:lnTo>
                    <a:cubicBezTo>
                      <a:pt x="17266" y="37719"/>
                      <a:pt x="8313" y="34861"/>
                      <a:pt x="7361" y="31147"/>
                    </a:cubicBezTo>
                    <a:lnTo>
                      <a:pt x="122" y="6667"/>
                    </a:lnTo>
                    <a:cubicBezTo>
                      <a:pt x="-1021" y="2953"/>
                      <a:pt x="6027" y="0"/>
                      <a:pt x="15742" y="0"/>
                    </a:cubicBezTo>
                    <a:lnTo>
                      <a:pt x="163856" y="0"/>
                    </a:lnTo>
                    <a:cubicBezTo>
                      <a:pt x="173667" y="0"/>
                      <a:pt x="182525" y="2953"/>
                      <a:pt x="183859" y="6667"/>
                    </a:cubicBezTo>
                    <a:lnTo>
                      <a:pt x="192336" y="31147"/>
                    </a:lnTo>
                  </a:path>
                </a:pathLst>
              </a:custGeom>
              <a:solidFill>
                <a:srgbClr val="36373C"/>
              </a:solidFill>
              <a:ln w="9525" cap="flat">
                <a:noFill/>
                <a:prstDash val="solid"/>
                <a:miter/>
              </a:ln>
            </p:spPr>
            <p:txBody>
              <a:bodyPr rtlCol="0" anchor="ctr"/>
              <a:lstStyle/>
              <a:p>
                <a:endParaRPr lang="en-GB" sz="900"/>
              </a:p>
            </p:txBody>
          </p:sp>
          <p:sp>
            <p:nvSpPr>
              <p:cNvPr id="290" name="Vrije vorm: vorm 257">
                <a:extLst>
                  <a:ext uri="{FF2B5EF4-FFF2-40B4-BE49-F238E27FC236}">
                    <a16:creationId xmlns:a16="http://schemas.microsoft.com/office/drawing/2014/main" id="{FF7448D4-F09B-B0DB-D81E-A1E5DF66534C}"/>
                  </a:ext>
                </a:extLst>
              </p:cNvPr>
              <p:cNvSpPr/>
              <p:nvPr/>
            </p:nvSpPr>
            <p:spPr>
              <a:xfrm>
                <a:off x="7396679" y="4233100"/>
                <a:ext cx="194385" cy="37718"/>
              </a:xfrm>
              <a:custGeom>
                <a:avLst/>
                <a:gdLst>
                  <a:gd name="connsiteX0" fmla="*/ 194174 w 194385"/>
                  <a:gd name="connsiteY0" fmla="*/ 31147 h 37718"/>
                  <a:gd name="connsiteX1" fmla="*/ 179124 w 194385"/>
                  <a:gd name="connsiteY1" fmla="*/ 37719 h 37718"/>
                  <a:gd name="connsiteX2" fmla="*/ 29391 w 194385"/>
                  <a:gd name="connsiteY2" fmla="*/ 37719 h 37718"/>
                  <a:gd name="connsiteX3" fmla="*/ 9103 w 194385"/>
                  <a:gd name="connsiteY3" fmla="*/ 31147 h 37718"/>
                  <a:gd name="connsiteX4" fmla="*/ 150 w 194385"/>
                  <a:gd name="connsiteY4" fmla="*/ 6667 h 37718"/>
                  <a:gd name="connsiteX5" fmla="*/ 15390 w 194385"/>
                  <a:gd name="connsiteY5" fmla="*/ 0 h 37718"/>
                  <a:gd name="connsiteX6" fmla="*/ 163503 w 194385"/>
                  <a:gd name="connsiteY6" fmla="*/ 0 h 37718"/>
                  <a:gd name="connsiteX7" fmla="*/ 183887 w 194385"/>
                  <a:gd name="connsiteY7" fmla="*/ 6667 h 37718"/>
                  <a:gd name="connsiteX8" fmla="*/ 194174 w 194385"/>
                  <a:gd name="connsiteY8" fmla="*/ 31147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85" h="37718">
                    <a:moveTo>
                      <a:pt x="194174" y="31147"/>
                    </a:moveTo>
                    <a:cubicBezTo>
                      <a:pt x="195698" y="34861"/>
                      <a:pt x="188840" y="37719"/>
                      <a:pt x="179124" y="37719"/>
                    </a:cubicBezTo>
                    <a:lnTo>
                      <a:pt x="29391" y="37719"/>
                    </a:lnTo>
                    <a:cubicBezTo>
                      <a:pt x="19485" y="37719"/>
                      <a:pt x="10532" y="34861"/>
                      <a:pt x="9103" y="31147"/>
                    </a:cubicBezTo>
                    <a:lnTo>
                      <a:pt x="150" y="6667"/>
                    </a:lnTo>
                    <a:cubicBezTo>
                      <a:pt x="-1089" y="2953"/>
                      <a:pt x="5484" y="0"/>
                      <a:pt x="15390" y="0"/>
                    </a:cubicBezTo>
                    <a:lnTo>
                      <a:pt x="163503" y="0"/>
                    </a:lnTo>
                    <a:cubicBezTo>
                      <a:pt x="173219" y="0"/>
                      <a:pt x="182363" y="2953"/>
                      <a:pt x="183887" y="6667"/>
                    </a:cubicBezTo>
                    <a:lnTo>
                      <a:pt x="194174" y="31147"/>
                    </a:lnTo>
                  </a:path>
                </a:pathLst>
              </a:custGeom>
              <a:solidFill>
                <a:srgbClr val="36373C"/>
              </a:solidFill>
              <a:ln w="9525" cap="flat">
                <a:noFill/>
                <a:prstDash val="solid"/>
                <a:miter/>
              </a:ln>
            </p:spPr>
            <p:txBody>
              <a:bodyPr rtlCol="0" anchor="ctr"/>
              <a:lstStyle/>
              <a:p>
                <a:endParaRPr lang="en-GB" sz="900"/>
              </a:p>
            </p:txBody>
          </p:sp>
          <p:sp>
            <p:nvSpPr>
              <p:cNvPr id="291" name="Vrije vorm: vorm 258">
                <a:extLst>
                  <a:ext uri="{FF2B5EF4-FFF2-40B4-BE49-F238E27FC236}">
                    <a16:creationId xmlns:a16="http://schemas.microsoft.com/office/drawing/2014/main" id="{A733FC12-0F85-8E52-FDC3-3D698A723625}"/>
                  </a:ext>
                </a:extLst>
              </p:cNvPr>
              <p:cNvSpPr/>
              <p:nvPr/>
            </p:nvSpPr>
            <p:spPr>
              <a:xfrm>
                <a:off x="4884674" y="4389310"/>
                <a:ext cx="199685" cy="65817"/>
              </a:xfrm>
              <a:custGeom>
                <a:avLst/>
                <a:gdLst>
                  <a:gd name="connsiteX0" fmla="*/ 185006 w 199685"/>
                  <a:gd name="connsiteY0" fmla="*/ 59722 h 65817"/>
                  <a:gd name="connsiteX1" fmla="*/ 166147 w 199685"/>
                  <a:gd name="connsiteY1" fmla="*/ 65818 h 65817"/>
                  <a:gd name="connsiteX2" fmla="*/ 15366 w 199685"/>
                  <a:gd name="connsiteY2" fmla="*/ 65818 h 65817"/>
                  <a:gd name="connsiteX3" fmla="*/ 126 w 199685"/>
                  <a:gd name="connsiteY3" fmla="*/ 59722 h 65817"/>
                  <a:gd name="connsiteX4" fmla="*/ 17461 w 199685"/>
                  <a:gd name="connsiteY4" fmla="*/ 6191 h 65817"/>
                  <a:gd name="connsiteX5" fmla="*/ 36416 w 199685"/>
                  <a:gd name="connsiteY5" fmla="*/ 0 h 65817"/>
                  <a:gd name="connsiteX6" fmla="*/ 184530 w 199685"/>
                  <a:gd name="connsiteY6" fmla="*/ 0 h 65817"/>
                  <a:gd name="connsiteX7" fmla="*/ 199579 w 199685"/>
                  <a:gd name="connsiteY7" fmla="*/ 6191 h 65817"/>
                  <a:gd name="connsiteX8" fmla="*/ 184911 w 199685"/>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85" h="65817">
                    <a:moveTo>
                      <a:pt x="185006" y="59722"/>
                    </a:moveTo>
                    <a:cubicBezTo>
                      <a:pt x="184244" y="63151"/>
                      <a:pt x="175672" y="65818"/>
                      <a:pt x="166147" y="65818"/>
                    </a:cubicBezTo>
                    <a:lnTo>
                      <a:pt x="15366" y="65818"/>
                    </a:lnTo>
                    <a:cubicBezTo>
                      <a:pt x="5746" y="65818"/>
                      <a:pt x="-1017" y="63055"/>
                      <a:pt x="126" y="59722"/>
                    </a:cubicBezTo>
                    <a:lnTo>
                      <a:pt x="17461" y="6191"/>
                    </a:lnTo>
                    <a:cubicBezTo>
                      <a:pt x="18509" y="2667"/>
                      <a:pt x="27082" y="0"/>
                      <a:pt x="36416" y="0"/>
                    </a:cubicBezTo>
                    <a:lnTo>
                      <a:pt x="184530" y="0"/>
                    </a:lnTo>
                    <a:cubicBezTo>
                      <a:pt x="193769" y="0"/>
                      <a:pt x="200627" y="2667"/>
                      <a:pt x="199579" y="6191"/>
                    </a:cubicBezTo>
                    <a:lnTo>
                      <a:pt x="184911" y="59722"/>
                    </a:lnTo>
                  </a:path>
                </a:pathLst>
              </a:custGeom>
              <a:solidFill>
                <a:srgbClr val="36373C"/>
              </a:solidFill>
              <a:ln w="9525" cap="flat">
                <a:noFill/>
                <a:prstDash val="solid"/>
                <a:miter/>
              </a:ln>
            </p:spPr>
            <p:txBody>
              <a:bodyPr rtlCol="0" anchor="ctr"/>
              <a:lstStyle/>
              <a:p>
                <a:endParaRPr lang="en-GB" sz="900"/>
              </a:p>
            </p:txBody>
          </p:sp>
          <p:sp>
            <p:nvSpPr>
              <p:cNvPr id="292" name="Vrije vorm: vorm 259">
                <a:extLst>
                  <a:ext uri="{FF2B5EF4-FFF2-40B4-BE49-F238E27FC236}">
                    <a16:creationId xmlns:a16="http://schemas.microsoft.com/office/drawing/2014/main" id="{7173FBAA-D4F4-62FB-ED12-BD7B492E470C}"/>
                  </a:ext>
                </a:extLst>
              </p:cNvPr>
              <p:cNvSpPr/>
              <p:nvPr/>
            </p:nvSpPr>
            <p:spPr>
              <a:xfrm>
                <a:off x="5120266" y="4389310"/>
                <a:ext cx="196441" cy="65817"/>
              </a:xfrm>
              <a:custGeom>
                <a:avLst/>
                <a:gdLst>
                  <a:gd name="connsiteX0" fmla="*/ 185063 w 196441"/>
                  <a:gd name="connsiteY0" fmla="*/ 59722 h 65817"/>
                  <a:gd name="connsiteX1" fmla="*/ 166394 w 196441"/>
                  <a:gd name="connsiteY1" fmla="*/ 65818 h 65817"/>
                  <a:gd name="connsiteX2" fmla="*/ 15613 w 196441"/>
                  <a:gd name="connsiteY2" fmla="*/ 65818 h 65817"/>
                  <a:gd name="connsiteX3" fmla="*/ 87 w 196441"/>
                  <a:gd name="connsiteY3" fmla="*/ 59722 h 65817"/>
                  <a:gd name="connsiteX4" fmla="*/ 14089 w 196441"/>
                  <a:gd name="connsiteY4" fmla="*/ 6191 h 65817"/>
                  <a:gd name="connsiteX5" fmla="*/ 32472 w 196441"/>
                  <a:gd name="connsiteY5" fmla="*/ 0 h 65817"/>
                  <a:gd name="connsiteX6" fmla="*/ 180681 w 196441"/>
                  <a:gd name="connsiteY6" fmla="*/ 0 h 65817"/>
                  <a:gd name="connsiteX7" fmla="*/ 196397 w 196441"/>
                  <a:gd name="connsiteY7" fmla="*/ 6191 h 65817"/>
                  <a:gd name="connsiteX8" fmla="*/ 185063 w 196441"/>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41" h="65817">
                    <a:moveTo>
                      <a:pt x="185063" y="59722"/>
                    </a:moveTo>
                    <a:cubicBezTo>
                      <a:pt x="184205" y="63151"/>
                      <a:pt x="175919" y="65818"/>
                      <a:pt x="166394" y="65818"/>
                    </a:cubicBezTo>
                    <a:lnTo>
                      <a:pt x="15613" y="65818"/>
                    </a:lnTo>
                    <a:cubicBezTo>
                      <a:pt x="6088" y="65818"/>
                      <a:pt x="-865" y="63055"/>
                      <a:pt x="87" y="59722"/>
                    </a:cubicBezTo>
                    <a:lnTo>
                      <a:pt x="14089" y="6191"/>
                    </a:lnTo>
                    <a:cubicBezTo>
                      <a:pt x="14851" y="2667"/>
                      <a:pt x="23138" y="0"/>
                      <a:pt x="32472" y="0"/>
                    </a:cubicBezTo>
                    <a:lnTo>
                      <a:pt x="180681" y="0"/>
                    </a:lnTo>
                    <a:cubicBezTo>
                      <a:pt x="190111" y="0"/>
                      <a:pt x="197064" y="2667"/>
                      <a:pt x="196397" y="6191"/>
                    </a:cubicBezTo>
                    <a:lnTo>
                      <a:pt x="185063" y="59722"/>
                    </a:lnTo>
                  </a:path>
                </a:pathLst>
              </a:custGeom>
              <a:solidFill>
                <a:srgbClr val="36373C"/>
              </a:solidFill>
              <a:ln w="9525" cap="flat">
                <a:noFill/>
                <a:prstDash val="solid"/>
                <a:miter/>
              </a:ln>
            </p:spPr>
            <p:txBody>
              <a:bodyPr rtlCol="0" anchor="ctr"/>
              <a:lstStyle/>
              <a:p>
                <a:endParaRPr lang="en-GB" sz="900"/>
              </a:p>
            </p:txBody>
          </p:sp>
          <p:sp>
            <p:nvSpPr>
              <p:cNvPr id="293" name="Vrije vorm: vorm 260">
                <a:extLst>
                  <a:ext uri="{FF2B5EF4-FFF2-40B4-BE49-F238E27FC236}">
                    <a16:creationId xmlns:a16="http://schemas.microsoft.com/office/drawing/2014/main" id="{67662BCA-A82F-D9CC-800B-30CEB88BCBA1}"/>
                  </a:ext>
                </a:extLst>
              </p:cNvPr>
              <p:cNvSpPr/>
              <p:nvPr/>
            </p:nvSpPr>
            <p:spPr>
              <a:xfrm>
                <a:off x="5355578" y="4389310"/>
                <a:ext cx="193136" cy="65817"/>
              </a:xfrm>
              <a:custGeom>
                <a:avLst/>
                <a:gdLst>
                  <a:gd name="connsiteX0" fmla="*/ 185019 w 193136"/>
                  <a:gd name="connsiteY0" fmla="*/ 59722 h 65817"/>
                  <a:gd name="connsiteX1" fmla="*/ 166921 w 193136"/>
                  <a:gd name="connsiteY1" fmla="*/ 65818 h 65817"/>
                  <a:gd name="connsiteX2" fmla="*/ 16045 w 193136"/>
                  <a:gd name="connsiteY2" fmla="*/ 65818 h 65817"/>
                  <a:gd name="connsiteX3" fmla="*/ 43 w 193136"/>
                  <a:gd name="connsiteY3" fmla="*/ 59722 h 65817"/>
                  <a:gd name="connsiteX4" fmla="*/ 10711 w 193136"/>
                  <a:gd name="connsiteY4" fmla="*/ 6191 h 65817"/>
                  <a:gd name="connsiteX5" fmla="*/ 28904 w 193136"/>
                  <a:gd name="connsiteY5" fmla="*/ 0 h 65817"/>
                  <a:gd name="connsiteX6" fmla="*/ 177113 w 193136"/>
                  <a:gd name="connsiteY6" fmla="*/ 0 h 65817"/>
                  <a:gd name="connsiteX7" fmla="*/ 193115 w 193136"/>
                  <a:gd name="connsiteY7" fmla="*/ 6191 h 65817"/>
                  <a:gd name="connsiteX8" fmla="*/ 185114 w 193136"/>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136" h="65817">
                    <a:moveTo>
                      <a:pt x="185019" y="59722"/>
                    </a:moveTo>
                    <a:cubicBezTo>
                      <a:pt x="184542" y="63151"/>
                      <a:pt x="176351" y="65818"/>
                      <a:pt x="166921" y="65818"/>
                    </a:cubicBezTo>
                    <a:lnTo>
                      <a:pt x="16045" y="65818"/>
                    </a:lnTo>
                    <a:cubicBezTo>
                      <a:pt x="6520" y="65818"/>
                      <a:pt x="-624" y="63055"/>
                      <a:pt x="43" y="59722"/>
                    </a:cubicBezTo>
                    <a:lnTo>
                      <a:pt x="10711" y="6191"/>
                    </a:lnTo>
                    <a:cubicBezTo>
                      <a:pt x="11378" y="2667"/>
                      <a:pt x="19474" y="0"/>
                      <a:pt x="28904" y="0"/>
                    </a:cubicBezTo>
                    <a:lnTo>
                      <a:pt x="177113" y="0"/>
                    </a:lnTo>
                    <a:cubicBezTo>
                      <a:pt x="186352" y="0"/>
                      <a:pt x="193591" y="2667"/>
                      <a:pt x="193115" y="6191"/>
                    </a:cubicBezTo>
                    <a:lnTo>
                      <a:pt x="185114" y="59722"/>
                    </a:lnTo>
                  </a:path>
                </a:pathLst>
              </a:custGeom>
              <a:solidFill>
                <a:srgbClr val="36373C"/>
              </a:solidFill>
              <a:ln w="9525" cap="flat">
                <a:noFill/>
                <a:prstDash val="solid"/>
                <a:miter/>
              </a:ln>
            </p:spPr>
            <p:txBody>
              <a:bodyPr rtlCol="0" anchor="ctr"/>
              <a:lstStyle/>
              <a:p>
                <a:endParaRPr lang="en-GB" sz="900"/>
              </a:p>
            </p:txBody>
          </p:sp>
          <p:sp>
            <p:nvSpPr>
              <p:cNvPr id="294" name="Vrije vorm: vorm 261">
                <a:extLst>
                  <a:ext uri="{FF2B5EF4-FFF2-40B4-BE49-F238E27FC236}">
                    <a16:creationId xmlns:a16="http://schemas.microsoft.com/office/drawing/2014/main" id="{8C454FD4-7DAA-816C-39A8-45B666182E45}"/>
                  </a:ext>
                </a:extLst>
              </p:cNvPr>
              <p:cNvSpPr/>
              <p:nvPr/>
            </p:nvSpPr>
            <p:spPr>
              <a:xfrm>
                <a:off x="5591152" y="4389310"/>
                <a:ext cx="189478" cy="65817"/>
              </a:xfrm>
              <a:custGeom>
                <a:avLst/>
                <a:gdLst>
                  <a:gd name="connsiteX0" fmla="*/ 184807 w 189478"/>
                  <a:gd name="connsiteY0" fmla="*/ 59722 h 65817"/>
                  <a:gd name="connsiteX1" fmla="*/ 167186 w 189478"/>
                  <a:gd name="connsiteY1" fmla="*/ 65818 h 65817"/>
                  <a:gd name="connsiteX2" fmla="*/ 16405 w 189478"/>
                  <a:gd name="connsiteY2" fmla="*/ 65818 h 65817"/>
                  <a:gd name="connsiteX3" fmla="*/ 22 w 189478"/>
                  <a:gd name="connsiteY3" fmla="*/ 59722 h 65817"/>
                  <a:gd name="connsiteX4" fmla="*/ 7261 w 189478"/>
                  <a:gd name="connsiteY4" fmla="*/ 6191 h 65817"/>
                  <a:gd name="connsiteX5" fmla="*/ 25073 w 189478"/>
                  <a:gd name="connsiteY5" fmla="*/ 0 h 65817"/>
                  <a:gd name="connsiteX6" fmla="*/ 173091 w 189478"/>
                  <a:gd name="connsiteY6" fmla="*/ 0 h 65817"/>
                  <a:gd name="connsiteX7" fmla="*/ 189474 w 189478"/>
                  <a:gd name="connsiteY7" fmla="*/ 6191 h 65817"/>
                  <a:gd name="connsiteX8" fmla="*/ 184903 w 189478"/>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478" h="65817">
                    <a:moveTo>
                      <a:pt x="184807" y="59722"/>
                    </a:moveTo>
                    <a:cubicBezTo>
                      <a:pt x="184521" y="63151"/>
                      <a:pt x="176616" y="65818"/>
                      <a:pt x="167186" y="65818"/>
                    </a:cubicBezTo>
                    <a:lnTo>
                      <a:pt x="16405" y="65818"/>
                    </a:lnTo>
                    <a:cubicBezTo>
                      <a:pt x="6785" y="65818"/>
                      <a:pt x="-454" y="63055"/>
                      <a:pt x="22" y="59722"/>
                    </a:cubicBezTo>
                    <a:lnTo>
                      <a:pt x="7261" y="6191"/>
                    </a:lnTo>
                    <a:cubicBezTo>
                      <a:pt x="7547" y="2667"/>
                      <a:pt x="15548" y="0"/>
                      <a:pt x="25073" y="0"/>
                    </a:cubicBezTo>
                    <a:lnTo>
                      <a:pt x="173091" y="0"/>
                    </a:lnTo>
                    <a:cubicBezTo>
                      <a:pt x="182331" y="0"/>
                      <a:pt x="189665" y="2667"/>
                      <a:pt x="189474" y="6191"/>
                    </a:cubicBezTo>
                    <a:lnTo>
                      <a:pt x="184903" y="59722"/>
                    </a:lnTo>
                  </a:path>
                </a:pathLst>
              </a:custGeom>
              <a:solidFill>
                <a:srgbClr val="36373C"/>
              </a:solidFill>
              <a:ln w="9525" cap="flat">
                <a:noFill/>
                <a:prstDash val="solid"/>
                <a:miter/>
              </a:ln>
            </p:spPr>
            <p:txBody>
              <a:bodyPr rtlCol="0" anchor="ctr"/>
              <a:lstStyle/>
              <a:p>
                <a:endParaRPr lang="en-GB" sz="900"/>
              </a:p>
            </p:txBody>
          </p:sp>
          <p:sp>
            <p:nvSpPr>
              <p:cNvPr id="295" name="Vrije vorm: vorm 262">
                <a:extLst>
                  <a:ext uri="{FF2B5EF4-FFF2-40B4-BE49-F238E27FC236}">
                    <a16:creationId xmlns:a16="http://schemas.microsoft.com/office/drawing/2014/main" id="{5D6A75F8-5F58-3768-BBC0-557BF7887EA2}"/>
                  </a:ext>
                </a:extLst>
              </p:cNvPr>
              <p:cNvSpPr/>
              <p:nvPr/>
            </p:nvSpPr>
            <p:spPr>
              <a:xfrm>
                <a:off x="5826438" y="4389310"/>
                <a:ext cx="186217" cy="65817"/>
              </a:xfrm>
              <a:custGeom>
                <a:avLst/>
                <a:gdLst>
                  <a:gd name="connsiteX0" fmla="*/ 184979 w 186217"/>
                  <a:gd name="connsiteY0" fmla="*/ 59722 h 65817"/>
                  <a:gd name="connsiteX1" fmla="*/ 167548 w 186217"/>
                  <a:gd name="connsiteY1" fmla="*/ 65818 h 65817"/>
                  <a:gd name="connsiteX2" fmla="*/ 16768 w 186217"/>
                  <a:gd name="connsiteY2" fmla="*/ 65818 h 65817"/>
                  <a:gd name="connsiteX3" fmla="*/ 3 w 186217"/>
                  <a:gd name="connsiteY3" fmla="*/ 59722 h 65817"/>
                  <a:gd name="connsiteX4" fmla="*/ 3909 w 186217"/>
                  <a:gd name="connsiteY4" fmla="*/ 6191 h 65817"/>
                  <a:gd name="connsiteX5" fmla="*/ 21244 w 186217"/>
                  <a:gd name="connsiteY5" fmla="*/ 0 h 65817"/>
                  <a:gd name="connsiteX6" fmla="*/ 169358 w 186217"/>
                  <a:gd name="connsiteY6" fmla="*/ 0 h 65817"/>
                  <a:gd name="connsiteX7" fmla="*/ 186217 w 186217"/>
                  <a:gd name="connsiteY7" fmla="*/ 6191 h 65817"/>
                  <a:gd name="connsiteX8" fmla="*/ 184979 w 186217"/>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217" h="65817">
                    <a:moveTo>
                      <a:pt x="184979" y="59722"/>
                    </a:moveTo>
                    <a:cubicBezTo>
                      <a:pt x="184979" y="63151"/>
                      <a:pt x="177073" y="65818"/>
                      <a:pt x="167548" y="65818"/>
                    </a:cubicBezTo>
                    <a:lnTo>
                      <a:pt x="16768" y="65818"/>
                    </a:lnTo>
                    <a:cubicBezTo>
                      <a:pt x="7433" y="65818"/>
                      <a:pt x="-187" y="63055"/>
                      <a:pt x="3" y="59722"/>
                    </a:cubicBezTo>
                    <a:lnTo>
                      <a:pt x="3909" y="6191"/>
                    </a:lnTo>
                    <a:cubicBezTo>
                      <a:pt x="4099" y="2667"/>
                      <a:pt x="11910" y="0"/>
                      <a:pt x="21244" y="0"/>
                    </a:cubicBezTo>
                    <a:lnTo>
                      <a:pt x="169358" y="0"/>
                    </a:lnTo>
                    <a:cubicBezTo>
                      <a:pt x="178788" y="0"/>
                      <a:pt x="186217" y="2667"/>
                      <a:pt x="186217" y="6191"/>
                    </a:cubicBezTo>
                    <a:lnTo>
                      <a:pt x="184979" y="59722"/>
                    </a:lnTo>
                  </a:path>
                </a:pathLst>
              </a:custGeom>
              <a:solidFill>
                <a:srgbClr val="36373C"/>
              </a:solidFill>
              <a:ln w="9525" cap="flat">
                <a:noFill/>
                <a:prstDash val="solid"/>
                <a:miter/>
              </a:ln>
            </p:spPr>
            <p:txBody>
              <a:bodyPr rtlCol="0" anchor="ctr"/>
              <a:lstStyle/>
              <a:p>
                <a:endParaRPr lang="en-GB" sz="900"/>
              </a:p>
            </p:txBody>
          </p:sp>
          <p:sp>
            <p:nvSpPr>
              <p:cNvPr id="296" name="Vrije vorm: vorm 263">
                <a:extLst>
                  <a:ext uri="{FF2B5EF4-FFF2-40B4-BE49-F238E27FC236}">
                    <a16:creationId xmlns:a16="http://schemas.microsoft.com/office/drawing/2014/main" id="{3A216A59-A1B4-E27A-B906-314986210A0F}"/>
                  </a:ext>
                </a:extLst>
              </p:cNvPr>
              <p:cNvSpPr/>
              <p:nvPr/>
            </p:nvSpPr>
            <p:spPr>
              <a:xfrm>
                <a:off x="6061804" y="4389310"/>
                <a:ext cx="184976" cy="65817"/>
              </a:xfrm>
              <a:custGeom>
                <a:avLst/>
                <a:gdLst>
                  <a:gd name="connsiteX0" fmla="*/ 184975 w 184976"/>
                  <a:gd name="connsiteY0" fmla="*/ 59722 h 65817"/>
                  <a:gd name="connsiteX1" fmla="*/ 168116 w 184976"/>
                  <a:gd name="connsiteY1" fmla="*/ 65818 h 65817"/>
                  <a:gd name="connsiteX2" fmla="*/ 17335 w 184976"/>
                  <a:gd name="connsiteY2" fmla="*/ 65818 h 65817"/>
                  <a:gd name="connsiteX3" fmla="*/ 0 w 184976"/>
                  <a:gd name="connsiteY3" fmla="*/ 59722 h 65817"/>
                  <a:gd name="connsiteX4" fmla="*/ 381 w 184976"/>
                  <a:gd name="connsiteY4" fmla="*/ 6191 h 65817"/>
                  <a:gd name="connsiteX5" fmla="*/ 17526 w 184976"/>
                  <a:gd name="connsiteY5" fmla="*/ 0 h 65817"/>
                  <a:gd name="connsiteX6" fmla="*/ 165640 w 184976"/>
                  <a:gd name="connsiteY6" fmla="*/ 0 h 65817"/>
                  <a:gd name="connsiteX7" fmla="*/ 182785 w 184976"/>
                  <a:gd name="connsiteY7" fmla="*/ 6191 h 65817"/>
                  <a:gd name="connsiteX8" fmla="*/ 184975 w 184976"/>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976" h="65817">
                    <a:moveTo>
                      <a:pt x="184975" y="59722"/>
                    </a:moveTo>
                    <a:cubicBezTo>
                      <a:pt x="185071" y="63151"/>
                      <a:pt x="177546" y="65818"/>
                      <a:pt x="168116" y="65818"/>
                    </a:cubicBezTo>
                    <a:lnTo>
                      <a:pt x="17335" y="65818"/>
                    </a:lnTo>
                    <a:cubicBezTo>
                      <a:pt x="7715" y="65818"/>
                      <a:pt x="0" y="63055"/>
                      <a:pt x="0" y="59722"/>
                    </a:cubicBezTo>
                    <a:lnTo>
                      <a:pt x="381" y="6191"/>
                    </a:lnTo>
                    <a:cubicBezTo>
                      <a:pt x="381" y="2667"/>
                      <a:pt x="8192" y="0"/>
                      <a:pt x="17526" y="0"/>
                    </a:cubicBezTo>
                    <a:lnTo>
                      <a:pt x="165640" y="0"/>
                    </a:lnTo>
                    <a:cubicBezTo>
                      <a:pt x="174974" y="0"/>
                      <a:pt x="182594" y="2667"/>
                      <a:pt x="182785" y="6191"/>
                    </a:cubicBezTo>
                    <a:lnTo>
                      <a:pt x="184975" y="59722"/>
                    </a:lnTo>
                  </a:path>
                </a:pathLst>
              </a:custGeom>
              <a:solidFill>
                <a:srgbClr val="36373C"/>
              </a:solidFill>
              <a:ln w="9525" cap="flat">
                <a:noFill/>
                <a:prstDash val="solid"/>
                <a:miter/>
              </a:ln>
            </p:spPr>
            <p:txBody>
              <a:bodyPr rtlCol="0" anchor="ctr"/>
              <a:lstStyle/>
              <a:p>
                <a:endParaRPr lang="en-GB" sz="900"/>
              </a:p>
            </p:txBody>
          </p:sp>
          <p:sp>
            <p:nvSpPr>
              <p:cNvPr id="297" name="Vrije vorm: vorm 264">
                <a:extLst>
                  <a:ext uri="{FF2B5EF4-FFF2-40B4-BE49-F238E27FC236}">
                    <a16:creationId xmlns:a16="http://schemas.microsoft.com/office/drawing/2014/main" id="{729FD587-4A57-EDF1-BF1D-66CAD911D789}"/>
                  </a:ext>
                </a:extLst>
              </p:cNvPr>
              <p:cNvSpPr/>
              <p:nvPr/>
            </p:nvSpPr>
            <p:spPr>
              <a:xfrm>
                <a:off x="6294496" y="4389310"/>
                <a:ext cx="187755" cy="65817"/>
              </a:xfrm>
              <a:custGeom>
                <a:avLst/>
                <a:gdLst>
                  <a:gd name="connsiteX0" fmla="*/ 187741 w 187755"/>
                  <a:gd name="connsiteY0" fmla="*/ 59722 h 65817"/>
                  <a:gd name="connsiteX1" fmla="*/ 171168 w 187755"/>
                  <a:gd name="connsiteY1" fmla="*/ 65818 h 65817"/>
                  <a:gd name="connsiteX2" fmla="*/ 20387 w 187755"/>
                  <a:gd name="connsiteY2" fmla="*/ 65818 h 65817"/>
                  <a:gd name="connsiteX3" fmla="*/ 2861 w 187755"/>
                  <a:gd name="connsiteY3" fmla="*/ 59722 h 65817"/>
                  <a:gd name="connsiteX4" fmla="*/ 4 w 187755"/>
                  <a:gd name="connsiteY4" fmla="*/ 6191 h 65817"/>
                  <a:gd name="connsiteX5" fmla="*/ 16577 w 187755"/>
                  <a:gd name="connsiteY5" fmla="*/ 0 h 65817"/>
                  <a:gd name="connsiteX6" fmla="*/ 164596 w 187755"/>
                  <a:gd name="connsiteY6" fmla="*/ 0 h 65817"/>
                  <a:gd name="connsiteX7" fmla="*/ 182217 w 187755"/>
                  <a:gd name="connsiteY7" fmla="*/ 6191 h 65817"/>
                  <a:gd name="connsiteX8" fmla="*/ 187741 w 187755"/>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755" h="65817">
                    <a:moveTo>
                      <a:pt x="187741" y="59722"/>
                    </a:moveTo>
                    <a:cubicBezTo>
                      <a:pt x="188122" y="63151"/>
                      <a:pt x="180598" y="65818"/>
                      <a:pt x="171168" y="65818"/>
                    </a:cubicBezTo>
                    <a:lnTo>
                      <a:pt x="20387" y="65818"/>
                    </a:lnTo>
                    <a:cubicBezTo>
                      <a:pt x="10957" y="65818"/>
                      <a:pt x="2956" y="63055"/>
                      <a:pt x="2861" y="59722"/>
                    </a:cubicBezTo>
                    <a:lnTo>
                      <a:pt x="4" y="6191"/>
                    </a:lnTo>
                    <a:cubicBezTo>
                      <a:pt x="-187" y="2667"/>
                      <a:pt x="7147" y="0"/>
                      <a:pt x="16577" y="0"/>
                    </a:cubicBezTo>
                    <a:lnTo>
                      <a:pt x="164596" y="0"/>
                    </a:lnTo>
                    <a:cubicBezTo>
                      <a:pt x="173930" y="0"/>
                      <a:pt x="181836" y="2667"/>
                      <a:pt x="182217" y="6191"/>
                    </a:cubicBezTo>
                    <a:lnTo>
                      <a:pt x="187741" y="59722"/>
                    </a:lnTo>
                  </a:path>
                </a:pathLst>
              </a:custGeom>
              <a:solidFill>
                <a:srgbClr val="36373C"/>
              </a:solidFill>
              <a:ln w="9525" cap="flat">
                <a:noFill/>
                <a:prstDash val="solid"/>
                <a:miter/>
              </a:ln>
            </p:spPr>
            <p:txBody>
              <a:bodyPr rtlCol="0" anchor="ctr"/>
              <a:lstStyle/>
              <a:p>
                <a:endParaRPr lang="en-GB" sz="900"/>
              </a:p>
            </p:txBody>
          </p:sp>
          <p:sp>
            <p:nvSpPr>
              <p:cNvPr id="298" name="Vrije vorm: vorm 265">
                <a:extLst>
                  <a:ext uri="{FF2B5EF4-FFF2-40B4-BE49-F238E27FC236}">
                    <a16:creationId xmlns:a16="http://schemas.microsoft.com/office/drawing/2014/main" id="{F9DBB3F2-8AD4-5A96-9026-252A91BD7E0C}"/>
                  </a:ext>
                </a:extLst>
              </p:cNvPr>
              <p:cNvSpPr/>
              <p:nvPr/>
            </p:nvSpPr>
            <p:spPr>
              <a:xfrm>
                <a:off x="6526229" y="4389310"/>
                <a:ext cx="191498" cy="65817"/>
              </a:xfrm>
              <a:custGeom>
                <a:avLst/>
                <a:gdLst>
                  <a:gd name="connsiteX0" fmla="*/ 191466 w 191498"/>
                  <a:gd name="connsiteY0" fmla="*/ 59722 h 65817"/>
                  <a:gd name="connsiteX1" fmla="*/ 175083 w 191498"/>
                  <a:gd name="connsiteY1" fmla="*/ 65818 h 65817"/>
                  <a:gd name="connsiteX2" fmla="*/ 24398 w 191498"/>
                  <a:gd name="connsiteY2" fmla="*/ 65818 h 65817"/>
                  <a:gd name="connsiteX3" fmla="*/ 6396 w 191498"/>
                  <a:gd name="connsiteY3" fmla="*/ 59722 h 65817"/>
                  <a:gd name="connsiteX4" fmla="*/ 14 w 191498"/>
                  <a:gd name="connsiteY4" fmla="*/ 6191 h 65817"/>
                  <a:gd name="connsiteX5" fmla="*/ 16397 w 191498"/>
                  <a:gd name="connsiteY5" fmla="*/ 0 h 65817"/>
                  <a:gd name="connsiteX6" fmla="*/ 164225 w 191498"/>
                  <a:gd name="connsiteY6" fmla="*/ 0 h 65817"/>
                  <a:gd name="connsiteX7" fmla="*/ 182418 w 191498"/>
                  <a:gd name="connsiteY7" fmla="*/ 6191 h 65817"/>
                  <a:gd name="connsiteX8" fmla="*/ 191371 w 191498"/>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8" h="65817">
                    <a:moveTo>
                      <a:pt x="191466" y="59722"/>
                    </a:moveTo>
                    <a:cubicBezTo>
                      <a:pt x="192038" y="63151"/>
                      <a:pt x="184799" y="65818"/>
                      <a:pt x="175083" y="65818"/>
                    </a:cubicBezTo>
                    <a:lnTo>
                      <a:pt x="24398" y="65818"/>
                    </a:lnTo>
                    <a:cubicBezTo>
                      <a:pt x="14778" y="65818"/>
                      <a:pt x="6777" y="63055"/>
                      <a:pt x="6396" y="59722"/>
                    </a:cubicBezTo>
                    <a:lnTo>
                      <a:pt x="14" y="6191"/>
                    </a:lnTo>
                    <a:cubicBezTo>
                      <a:pt x="-367" y="2667"/>
                      <a:pt x="6967" y="0"/>
                      <a:pt x="16397" y="0"/>
                    </a:cubicBezTo>
                    <a:lnTo>
                      <a:pt x="164225" y="0"/>
                    </a:lnTo>
                    <a:cubicBezTo>
                      <a:pt x="173845" y="0"/>
                      <a:pt x="181846" y="2667"/>
                      <a:pt x="182418" y="6191"/>
                    </a:cubicBezTo>
                    <a:lnTo>
                      <a:pt x="191371" y="59722"/>
                    </a:lnTo>
                  </a:path>
                </a:pathLst>
              </a:custGeom>
              <a:solidFill>
                <a:srgbClr val="36373C"/>
              </a:solidFill>
              <a:ln w="9525" cap="flat">
                <a:noFill/>
                <a:prstDash val="solid"/>
                <a:miter/>
              </a:ln>
            </p:spPr>
            <p:txBody>
              <a:bodyPr rtlCol="0" anchor="ctr"/>
              <a:lstStyle/>
              <a:p>
                <a:endParaRPr lang="en-GB" sz="900"/>
              </a:p>
            </p:txBody>
          </p:sp>
          <p:sp>
            <p:nvSpPr>
              <p:cNvPr id="299" name="Vrije vorm: vorm 266">
                <a:extLst>
                  <a:ext uri="{FF2B5EF4-FFF2-40B4-BE49-F238E27FC236}">
                    <a16:creationId xmlns:a16="http://schemas.microsoft.com/office/drawing/2014/main" id="{FE96CA64-3C56-12F7-BA59-0DE5C0A92171}"/>
                  </a:ext>
                </a:extLst>
              </p:cNvPr>
              <p:cNvSpPr/>
              <p:nvPr/>
            </p:nvSpPr>
            <p:spPr>
              <a:xfrm>
                <a:off x="6758134" y="4389310"/>
                <a:ext cx="194898" cy="65817"/>
              </a:xfrm>
              <a:custGeom>
                <a:avLst/>
                <a:gdLst>
                  <a:gd name="connsiteX0" fmla="*/ 194829 w 194898"/>
                  <a:gd name="connsiteY0" fmla="*/ 59722 h 65817"/>
                  <a:gd name="connsiteX1" fmla="*/ 179018 w 194898"/>
                  <a:gd name="connsiteY1" fmla="*/ 65818 h 65817"/>
                  <a:gd name="connsiteX2" fmla="*/ 28237 w 194898"/>
                  <a:gd name="connsiteY2" fmla="*/ 65818 h 65817"/>
                  <a:gd name="connsiteX3" fmla="*/ 9759 w 194898"/>
                  <a:gd name="connsiteY3" fmla="*/ 59722 h 65817"/>
                  <a:gd name="connsiteX4" fmla="*/ 43 w 194898"/>
                  <a:gd name="connsiteY4" fmla="*/ 6191 h 65817"/>
                  <a:gd name="connsiteX5" fmla="*/ 15950 w 194898"/>
                  <a:gd name="connsiteY5" fmla="*/ 0 h 65817"/>
                  <a:gd name="connsiteX6" fmla="*/ 164159 w 194898"/>
                  <a:gd name="connsiteY6" fmla="*/ 0 h 65817"/>
                  <a:gd name="connsiteX7" fmla="*/ 182352 w 194898"/>
                  <a:gd name="connsiteY7" fmla="*/ 6191 h 65817"/>
                  <a:gd name="connsiteX8" fmla="*/ 194639 w 194898"/>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898" h="65817">
                    <a:moveTo>
                      <a:pt x="194829" y="59722"/>
                    </a:moveTo>
                    <a:cubicBezTo>
                      <a:pt x="195687" y="63151"/>
                      <a:pt x="188448" y="65818"/>
                      <a:pt x="179018" y="65818"/>
                    </a:cubicBezTo>
                    <a:lnTo>
                      <a:pt x="28237" y="65818"/>
                    </a:lnTo>
                    <a:cubicBezTo>
                      <a:pt x="18522" y="65818"/>
                      <a:pt x="10330" y="63055"/>
                      <a:pt x="9759" y="59722"/>
                    </a:cubicBezTo>
                    <a:lnTo>
                      <a:pt x="43" y="6191"/>
                    </a:lnTo>
                    <a:cubicBezTo>
                      <a:pt x="-623" y="2667"/>
                      <a:pt x="6520" y="0"/>
                      <a:pt x="15950" y="0"/>
                    </a:cubicBezTo>
                    <a:lnTo>
                      <a:pt x="164159" y="0"/>
                    </a:lnTo>
                    <a:cubicBezTo>
                      <a:pt x="173398" y="0"/>
                      <a:pt x="181685" y="2667"/>
                      <a:pt x="182352" y="6191"/>
                    </a:cubicBezTo>
                    <a:lnTo>
                      <a:pt x="194639" y="59722"/>
                    </a:lnTo>
                  </a:path>
                </a:pathLst>
              </a:custGeom>
              <a:solidFill>
                <a:srgbClr val="36373C"/>
              </a:solidFill>
              <a:ln w="9525" cap="flat">
                <a:noFill/>
                <a:prstDash val="solid"/>
                <a:miter/>
              </a:ln>
            </p:spPr>
            <p:txBody>
              <a:bodyPr rtlCol="0" anchor="ctr"/>
              <a:lstStyle/>
              <a:p>
                <a:endParaRPr lang="en-GB" sz="900"/>
              </a:p>
            </p:txBody>
          </p:sp>
          <p:sp>
            <p:nvSpPr>
              <p:cNvPr id="300" name="Vrije vorm: vorm 267">
                <a:extLst>
                  <a:ext uri="{FF2B5EF4-FFF2-40B4-BE49-F238E27FC236}">
                    <a16:creationId xmlns:a16="http://schemas.microsoft.com/office/drawing/2014/main" id="{2EE8B50A-CD5B-06B7-25BD-B74B7D371D43}"/>
                  </a:ext>
                </a:extLst>
              </p:cNvPr>
              <p:cNvSpPr/>
              <p:nvPr/>
            </p:nvSpPr>
            <p:spPr>
              <a:xfrm>
                <a:off x="6990419" y="4389310"/>
                <a:ext cx="198097" cy="65817"/>
              </a:xfrm>
              <a:custGeom>
                <a:avLst/>
                <a:gdLst>
                  <a:gd name="connsiteX0" fmla="*/ 198002 w 198097"/>
                  <a:gd name="connsiteY0" fmla="*/ 59722 h 65817"/>
                  <a:gd name="connsiteX1" fmla="*/ 182476 w 198097"/>
                  <a:gd name="connsiteY1" fmla="*/ 65818 h 65817"/>
                  <a:gd name="connsiteX2" fmla="*/ 31790 w 198097"/>
                  <a:gd name="connsiteY2" fmla="*/ 65818 h 65817"/>
                  <a:gd name="connsiteX3" fmla="*/ 13122 w 198097"/>
                  <a:gd name="connsiteY3" fmla="*/ 59722 h 65817"/>
                  <a:gd name="connsiteX4" fmla="*/ 72 w 198097"/>
                  <a:gd name="connsiteY4" fmla="*/ 6191 h 65817"/>
                  <a:gd name="connsiteX5" fmla="*/ 15503 w 198097"/>
                  <a:gd name="connsiteY5" fmla="*/ 0 h 65817"/>
                  <a:gd name="connsiteX6" fmla="*/ 163521 w 198097"/>
                  <a:gd name="connsiteY6" fmla="*/ 0 h 65817"/>
                  <a:gd name="connsiteX7" fmla="*/ 182286 w 198097"/>
                  <a:gd name="connsiteY7" fmla="*/ 6191 h 65817"/>
                  <a:gd name="connsiteX8" fmla="*/ 198097 w 198097"/>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97" h="65817">
                    <a:moveTo>
                      <a:pt x="198002" y="59722"/>
                    </a:moveTo>
                    <a:cubicBezTo>
                      <a:pt x="198859" y="63151"/>
                      <a:pt x="192191" y="65818"/>
                      <a:pt x="182476" y="65818"/>
                    </a:cubicBezTo>
                    <a:lnTo>
                      <a:pt x="31790" y="65818"/>
                    </a:lnTo>
                    <a:cubicBezTo>
                      <a:pt x="22170" y="65818"/>
                      <a:pt x="13883" y="63055"/>
                      <a:pt x="13122" y="59722"/>
                    </a:cubicBezTo>
                    <a:lnTo>
                      <a:pt x="72" y="6191"/>
                    </a:lnTo>
                    <a:cubicBezTo>
                      <a:pt x="-785" y="2667"/>
                      <a:pt x="6073" y="0"/>
                      <a:pt x="15503" y="0"/>
                    </a:cubicBezTo>
                    <a:lnTo>
                      <a:pt x="163521" y="0"/>
                    </a:lnTo>
                    <a:cubicBezTo>
                      <a:pt x="173046" y="0"/>
                      <a:pt x="181238" y="2667"/>
                      <a:pt x="182286" y="6191"/>
                    </a:cubicBezTo>
                    <a:lnTo>
                      <a:pt x="198097" y="59722"/>
                    </a:lnTo>
                  </a:path>
                </a:pathLst>
              </a:custGeom>
              <a:solidFill>
                <a:srgbClr val="36373C"/>
              </a:solidFill>
              <a:ln w="9525" cap="flat">
                <a:noFill/>
                <a:prstDash val="solid"/>
                <a:miter/>
              </a:ln>
            </p:spPr>
            <p:txBody>
              <a:bodyPr rtlCol="0" anchor="ctr"/>
              <a:lstStyle/>
              <a:p>
                <a:endParaRPr lang="en-GB" sz="900"/>
              </a:p>
            </p:txBody>
          </p:sp>
          <p:sp>
            <p:nvSpPr>
              <p:cNvPr id="301" name="Vrije vorm: vorm 268">
                <a:extLst>
                  <a:ext uri="{FF2B5EF4-FFF2-40B4-BE49-F238E27FC236}">
                    <a16:creationId xmlns:a16="http://schemas.microsoft.com/office/drawing/2014/main" id="{6903D961-329A-0C6C-B0FF-D635CC5A1E36}"/>
                  </a:ext>
                </a:extLst>
              </p:cNvPr>
              <p:cNvSpPr/>
              <p:nvPr/>
            </p:nvSpPr>
            <p:spPr>
              <a:xfrm>
                <a:off x="7222395" y="4389310"/>
                <a:ext cx="201610" cy="65817"/>
              </a:xfrm>
              <a:custGeom>
                <a:avLst/>
                <a:gdLst>
                  <a:gd name="connsiteX0" fmla="*/ 201485 w 201610"/>
                  <a:gd name="connsiteY0" fmla="*/ 59722 h 65817"/>
                  <a:gd name="connsiteX1" fmla="*/ 186340 w 201610"/>
                  <a:gd name="connsiteY1" fmla="*/ 65818 h 65817"/>
                  <a:gd name="connsiteX2" fmla="*/ 35559 w 201610"/>
                  <a:gd name="connsiteY2" fmla="*/ 65818 h 65817"/>
                  <a:gd name="connsiteX3" fmla="*/ 16509 w 201610"/>
                  <a:gd name="connsiteY3" fmla="*/ 59722 h 65817"/>
                  <a:gd name="connsiteX4" fmla="*/ 126 w 201610"/>
                  <a:gd name="connsiteY4" fmla="*/ 6191 h 65817"/>
                  <a:gd name="connsiteX5" fmla="*/ 15176 w 201610"/>
                  <a:gd name="connsiteY5" fmla="*/ 0 h 65817"/>
                  <a:gd name="connsiteX6" fmla="*/ 163194 w 201610"/>
                  <a:gd name="connsiteY6" fmla="*/ 0 h 65817"/>
                  <a:gd name="connsiteX7" fmla="*/ 182339 w 201610"/>
                  <a:gd name="connsiteY7" fmla="*/ 6191 h 65817"/>
                  <a:gd name="connsiteX8" fmla="*/ 201485 w 201610"/>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0" h="65817">
                    <a:moveTo>
                      <a:pt x="201485" y="59722"/>
                    </a:moveTo>
                    <a:cubicBezTo>
                      <a:pt x="202628" y="63151"/>
                      <a:pt x="195865" y="65818"/>
                      <a:pt x="186340" y="65818"/>
                    </a:cubicBezTo>
                    <a:lnTo>
                      <a:pt x="35559" y="65818"/>
                    </a:lnTo>
                    <a:cubicBezTo>
                      <a:pt x="26034" y="65818"/>
                      <a:pt x="17557" y="63055"/>
                      <a:pt x="16509" y="59722"/>
                    </a:cubicBezTo>
                    <a:lnTo>
                      <a:pt x="126" y="6191"/>
                    </a:lnTo>
                    <a:cubicBezTo>
                      <a:pt x="-1017" y="2667"/>
                      <a:pt x="5746" y="0"/>
                      <a:pt x="15176" y="0"/>
                    </a:cubicBezTo>
                    <a:lnTo>
                      <a:pt x="163194" y="0"/>
                    </a:lnTo>
                    <a:cubicBezTo>
                      <a:pt x="172529" y="0"/>
                      <a:pt x="181101" y="2667"/>
                      <a:pt x="182339" y="6191"/>
                    </a:cubicBezTo>
                    <a:lnTo>
                      <a:pt x="201485" y="59722"/>
                    </a:lnTo>
                  </a:path>
                </a:pathLst>
              </a:custGeom>
              <a:solidFill>
                <a:srgbClr val="36373C"/>
              </a:solidFill>
              <a:ln w="9525" cap="flat">
                <a:noFill/>
                <a:prstDash val="solid"/>
                <a:miter/>
              </a:ln>
            </p:spPr>
            <p:txBody>
              <a:bodyPr rtlCol="0" anchor="ctr"/>
              <a:lstStyle/>
              <a:p>
                <a:endParaRPr lang="en-GB" sz="900"/>
              </a:p>
            </p:txBody>
          </p:sp>
          <p:sp>
            <p:nvSpPr>
              <p:cNvPr id="302" name="Vrije vorm: vorm 269">
                <a:extLst>
                  <a:ext uri="{FF2B5EF4-FFF2-40B4-BE49-F238E27FC236}">
                    <a16:creationId xmlns:a16="http://schemas.microsoft.com/office/drawing/2014/main" id="{75ACEF37-7F8F-5553-E011-500D463FE879}"/>
                  </a:ext>
                </a:extLst>
              </p:cNvPr>
              <p:cNvSpPr/>
              <p:nvPr/>
            </p:nvSpPr>
            <p:spPr>
              <a:xfrm>
                <a:off x="7454116" y="4389310"/>
                <a:ext cx="205391" cy="65817"/>
              </a:xfrm>
              <a:custGeom>
                <a:avLst/>
                <a:gdLst>
                  <a:gd name="connsiteX0" fmla="*/ 205221 w 205391"/>
                  <a:gd name="connsiteY0" fmla="*/ 59722 h 65817"/>
                  <a:gd name="connsiteX1" fmla="*/ 190457 w 205391"/>
                  <a:gd name="connsiteY1" fmla="*/ 65818 h 65817"/>
                  <a:gd name="connsiteX2" fmla="*/ 39581 w 205391"/>
                  <a:gd name="connsiteY2" fmla="*/ 65818 h 65817"/>
                  <a:gd name="connsiteX3" fmla="*/ 19960 w 205391"/>
                  <a:gd name="connsiteY3" fmla="*/ 59722 h 65817"/>
                  <a:gd name="connsiteX4" fmla="*/ 148 w 205391"/>
                  <a:gd name="connsiteY4" fmla="*/ 6191 h 65817"/>
                  <a:gd name="connsiteX5" fmla="*/ 14817 w 205391"/>
                  <a:gd name="connsiteY5" fmla="*/ 0 h 65817"/>
                  <a:gd name="connsiteX6" fmla="*/ 163026 w 205391"/>
                  <a:gd name="connsiteY6" fmla="*/ 0 h 65817"/>
                  <a:gd name="connsiteX7" fmla="*/ 182456 w 205391"/>
                  <a:gd name="connsiteY7" fmla="*/ 6191 h 65817"/>
                  <a:gd name="connsiteX8" fmla="*/ 205031 w 205391"/>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91" h="65817">
                    <a:moveTo>
                      <a:pt x="205221" y="59722"/>
                    </a:moveTo>
                    <a:cubicBezTo>
                      <a:pt x="206555" y="63151"/>
                      <a:pt x="199887" y="65818"/>
                      <a:pt x="190457" y="65818"/>
                    </a:cubicBezTo>
                    <a:lnTo>
                      <a:pt x="39581" y="65818"/>
                    </a:lnTo>
                    <a:cubicBezTo>
                      <a:pt x="29961" y="65818"/>
                      <a:pt x="21198" y="63055"/>
                      <a:pt x="19960" y="59722"/>
                    </a:cubicBezTo>
                    <a:lnTo>
                      <a:pt x="148" y="6191"/>
                    </a:lnTo>
                    <a:cubicBezTo>
                      <a:pt x="-1090" y="2667"/>
                      <a:pt x="5577" y="0"/>
                      <a:pt x="14817" y="0"/>
                    </a:cubicBezTo>
                    <a:lnTo>
                      <a:pt x="163026" y="0"/>
                    </a:lnTo>
                    <a:cubicBezTo>
                      <a:pt x="172360" y="0"/>
                      <a:pt x="181123" y="2667"/>
                      <a:pt x="182456" y="6191"/>
                    </a:cubicBezTo>
                    <a:lnTo>
                      <a:pt x="205031" y="59722"/>
                    </a:lnTo>
                  </a:path>
                </a:pathLst>
              </a:custGeom>
              <a:solidFill>
                <a:srgbClr val="36373C"/>
              </a:solidFill>
              <a:ln w="9525" cap="flat">
                <a:noFill/>
                <a:prstDash val="solid"/>
                <a:miter/>
              </a:ln>
            </p:spPr>
            <p:txBody>
              <a:bodyPr rtlCol="0" anchor="ctr"/>
              <a:lstStyle/>
              <a:p>
                <a:endParaRPr lang="en-GB" sz="900"/>
              </a:p>
            </p:txBody>
          </p:sp>
          <p:sp>
            <p:nvSpPr>
              <p:cNvPr id="303" name="Vrije vorm: vorm 270">
                <a:extLst>
                  <a:ext uri="{FF2B5EF4-FFF2-40B4-BE49-F238E27FC236}">
                    <a16:creationId xmlns:a16="http://schemas.microsoft.com/office/drawing/2014/main" id="{5DF1A9CB-A673-589E-53DF-E9E175F6CE4C}"/>
                  </a:ext>
                </a:extLst>
              </p:cNvPr>
              <p:cNvSpPr/>
              <p:nvPr/>
            </p:nvSpPr>
            <p:spPr>
              <a:xfrm>
                <a:off x="4907460" y="4481416"/>
                <a:ext cx="203247" cy="65913"/>
              </a:xfrm>
              <a:custGeom>
                <a:avLst/>
                <a:gdLst>
                  <a:gd name="connsiteX0" fmla="*/ 189176 w 203247"/>
                  <a:gd name="connsiteY0" fmla="*/ 59817 h 65913"/>
                  <a:gd name="connsiteX1" fmla="*/ 169840 w 203247"/>
                  <a:gd name="connsiteY1" fmla="*/ 65913 h 65913"/>
                  <a:gd name="connsiteX2" fmla="*/ 15821 w 203247"/>
                  <a:gd name="connsiteY2" fmla="*/ 65913 h 65913"/>
                  <a:gd name="connsiteX3" fmla="*/ 104 w 203247"/>
                  <a:gd name="connsiteY3" fmla="*/ 59817 h 65913"/>
                  <a:gd name="connsiteX4" fmla="*/ 16773 w 203247"/>
                  <a:gd name="connsiteY4" fmla="*/ 6191 h 65913"/>
                  <a:gd name="connsiteX5" fmla="*/ 36014 w 203247"/>
                  <a:gd name="connsiteY5" fmla="*/ 0 h 65913"/>
                  <a:gd name="connsiteX6" fmla="*/ 187366 w 203247"/>
                  <a:gd name="connsiteY6" fmla="*/ 0 h 65913"/>
                  <a:gd name="connsiteX7" fmla="*/ 203177 w 203247"/>
                  <a:gd name="connsiteY7" fmla="*/ 6191 h 65913"/>
                  <a:gd name="connsiteX8" fmla="*/ 189080 w 203247"/>
                  <a:gd name="connsiteY8" fmla="*/ 59817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47" h="65913">
                    <a:moveTo>
                      <a:pt x="189176" y="59817"/>
                    </a:moveTo>
                    <a:cubicBezTo>
                      <a:pt x="188318" y="63151"/>
                      <a:pt x="179651" y="65913"/>
                      <a:pt x="169840" y="65913"/>
                    </a:cubicBezTo>
                    <a:lnTo>
                      <a:pt x="15821" y="65913"/>
                    </a:lnTo>
                    <a:cubicBezTo>
                      <a:pt x="6010" y="65913"/>
                      <a:pt x="-943" y="63151"/>
                      <a:pt x="104" y="59817"/>
                    </a:cubicBezTo>
                    <a:lnTo>
                      <a:pt x="16773" y="6191"/>
                    </a:lnTo>
                    <a:cubicBezTo>
                      <a:pt x="17821" y="2858"/>
                      <a:pt x="26489" y="0"/>
                      <a:pt x="36014" y="0"/>
                    </a:cubicBezTo>
                    <a:lnTo>
                      <a:pt x="187366" y="0"/>
                    </a:lnTo>
                    <a:cubicBezTo>
                      <a:pt x="196891" y="0"/>
                      <a:pt x="204035" y="2762"/>
                      <a:pt x="203177" y="6191"/>
                    </a:cubicBezTo>
                    <a:lnTo>
                      <a:pt x="189080" y="59817"/>
                    </a:lnTo>
                  </a:path>
                </a:pathLst>
              </a:custGeom>
              <a:solidFill>
                <a:srgbClr val="36373C"/>
              </a:solidFill>
              <a:ln w="9525" cap="flat">
                <a:noFill/>
                <a:prstDash val="solid"/>
                <a:miter/>
              </a:ln>
            </p:spPr>
            <p:txBody>
              <a:bodyPr rtlCol="0" anchor="ctr"/>
              <a:lstStyle/>
              <a:p>
                <a:endParaRPr lang="en-GB" sz="900"/>
              </a:p>
            </p:txBody>
          </p:sp>
          <p:sp>
            <p:nvSpPr>
              <p:cNvPr id="304" name="Vrije vorm: vorm 271">
                <a:extLst>
                  <a:ext uri="{FF2B5EF4-FFF2-40B4-BE49-F238E27FC236}">
                    <a16:creationId xmlns:a16="http://schemas.microsoft.com/office/drawing/2014/main" id="{EBE3CA9A-1F11-0201-EC5F-88B3A78EE0DB}"/>
                  </a:ext>
                </a:extLst>
              </p:cNvPr>
              <p:cNvSpPr/>
              <p:nvPr/>
            </p:nvSpPr>
            <p:spPr>
              <a:xfrm>
                <a:off x="5148192" y="4481416"/>
                <a:ext cx="199567" cy="65913"/>
              </a:xfrm>
              <a:custGeom>
                <a:avLst/>
                <a:gdLst>
                  <a:gd name="connsiteX0" fmla="*/ 188950 w 199567"/>
                  <a:gd name="connsiteY0" fmla="*/ 59817 h 65913"/>
                  <a:gd name="connsiteX1" fmla="*/ 170186 w 199567"/>
                  <a:gd name="connsiteY1" fmla="*/ 65913 h 65913"/>
                  <a:gd name="connsiteX2" fmla="*/ 16167 w 199567"/>
                  <a:gd name="connsiteY2" fmla="*/ 65913 h 65913"/>
                  <a:gd name="connsiteX3" fmla="*/ 70 w 199567"/>
                  <a:gd name="connsiteY3" fmla="*/ 59817 h 65913"/>
                  <a:gd name="connsiteX4" fmla="*/ 13309 w 199567"/>
                  <a:gd name="connsiteY4" fmla="*/ 6191 h 65913"/>
                  <a:gd name="connsiteX5" fmla="*/ 32169 w 199567"/>
                  <a:gd name="connsiteY5" fmla="*/ 0 h 65913"/>
                  <a:gd name="connsiteX6" fmla="*/ 183617 w 199567"/>
                  <a:gd name="connsiteY6" fmla="*/ 0 h 65913"/>
                  <a:gd name="connsiteX7" fmla="*/ 199523 w 199567"/>
                  <a:gd name="connsiteY7" fmla="*/ 6191 h 65913"/>
                  <a:gd name="connsiteX8" fmla="*/ 188950 w 199567"/>
                  <a:gd name="connsiteY8" fmla="*/ 59817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567" h="65913">
                    <a:moveTo>
                      <a:pt x="188950" y="59817"/>
                    </a:moveTo>
                    <a:cubicBezTo>
                      <a:pt x="188284" y="63151"/>
                      <a:pt x="179997" y="65913"/>
                      <a:pt x="170186" y="65913"/>
                    </a:cubicBezTo>
                    <a:lnTo>
                      <a:pt x="16167" y="65913"/>
                    </a:lnTo>
                    <a:cubicBezTo>
                      <a:pt x="6356" y="65913"/>
                      <a:pt x="-787" y="63151"/>
                      <a:pt x="70" y="59817"/>
                    </a:cubicBezTo>
                    <a:lnTo>
                      <a:pt x="13309" y="6191"/>
                    </a:lnTo>
                    <a:cubicBezTo>
                      <a:pt x="14167" y="2858"/>
                      <a:pt x="22644" y="0"/>
                      <a:pt x="32169" y="0"/>
                    </a:cubicBezTo>
                    <a:lnTo>
                      <a:pt x="183617" y="0"/>
                    </a:lnTo>
                    <a:cubicBezTo>
                      <a:pt x="193237" y="0"/>
                      <a:pt x="200190" y="2762"/>
                      <a:pt x="199523" y="6191"/>
                    </a:cubicBezTo>
                    <a:lnTo>
                      <a:pt x="188950" y="59817"/>
                    </a:lnTo>
                  </a:path>
                </a:pathLst>
              </a:custGeom>
              <a:solidFill>
                <a:srgbClr val="36373C"/>
              </a:solidFill>
              <a:ln w="9525" cap="flat">
                <a:noFill/>
                <a:prstDash val="solid"/>
                <a:miter/>
              </a:ln>
            </p:spPr>
            <p:txBody>
              <a:bodyPr rtlCol="0" anchor="ctr"/>
              <a:lstStyle/>
              <a:p>
                <a:endParaRPr lang="en-GB" sz="900"/>
              </a:p>
            </p:txBody>
          </p:sp>
          <p:sp>
            <p:nvSpPr>
              <p:cNvPr id="305" name="Vrije vorm: vorm 272">
                <a:extLst>
                  <a:ext uri="{FF2B5EF4-FFF2-40B4-BE49-F238E27FC236}">
                    <a16:creationId xmlns:a16="http://schemas.microsoft.com/office/drawing/2014/main" id="{94561966-D14D-427A-8549-250CB2023270}"/>
                  </a:ext>
                </a:extLst>
              </p:cNvPr>
              <p:cNvSpPr/>
              <p:nvPr/>
            </p:nvSpPr>
            <p:spPr>
              <a:xfrm>
                <a:off x="5388641" y="4481416"/>
                <a:ext cx="196444" cy="65913"/>
              </a:xfrm>
              <a:custGeom>
                <a:avLst/>
                <a:gdLst>
                  <a:gd name="connsiteX0" fmla="*/ 189102 w 196444"/>
                  <a:gd name="connsiteY0" fmla="*/ 59817 h 65913"/>
                  <a:gd name="connsiteX1" fmla="*/ 170624 w 196444"/>
                  <a:gd name="connsiteY1" fmla="*/ 65913 h 65913"/>
                  <a:gd name="connsiteX2" fmla="*/ 16509 w 196444"/>
                  <a:gd name="connsiteY2" fmla="*/ 65913 h 65913"/>
                  <a:gd name="connsiteX3" fmla="*/ 31 w 196444"/>
                  <a:gd name="connsiteY3" fmla="*/ 59817 h 65913"/>
                  <a:gd name="connsiteX4" fmla="*/ 10032 w 196444"/>
                  <a:gd name="connsiteY4" fmla="*/ 6191 h 65913"/>
                  <a:gd name="connsiteX5" fmla="*/ 28321 w 196444"/>
                  <a:gd name="connsiteY5" fmla="*/ 0 h 65913"/>
                  <a:gd name="connsiteX6" fmla="*/ 179863 w 196444"/>
                  <a:gd name="connsiteY6" fmla="*/ 0 h 65913"/>
                  <a:gd name="connsiteX7" fmla="*/ 196437 w 196444"/>
                  <a:gd name="connsiteY7" fmla="*/ 6191 h 65913"/>
                  <a:gd name="connsiteX8" fmla="*/ 189198 w 196444"/>
                  <a:gd name="connsiteY8" fmla="*/ 59817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44" h="65913">
                    <a:moveTo>
                      <a:pt x="189102" y="59817"/>
                    </a:moveTo>
                    <a:cubicBezTo>
                      <a:pt x="188626" y="63151"/>
                      <a:pt x="180339" y="65913"/>
                      <a:pt x="170624" y="65913"/>
                    </a:cubicBezTo>
                    <a:lnTo>
                      <a:pt x="16509" y="65913"/>
                    </a:lnTo>
                    <a:cubicBezTo>
                      <a:pt x="6794" y="65913"/>
                      <a:pt x="-540" y="63151"/>
                      <a:pt x="31" y="59817"/>
                    </a:cubicBezTo>
                    <a:lnTo>
                      <a:pt x="10032" y="6191"/>
                    </a:lnTo>
                    <a:cubicBezTo>
                      <a:pt x="10509" y="2858"/>
                      <a:pt x="18891" y="0"/>
                      <a:pt x="28321" y="0"/>
                    </a:cubicBezTo>
                    <a:lnTo>
                      <a:pt x="179863" y="0"/>
                    </a:lnTo>
                    <a:cubicBezTo>
                      <a:pt x="189484" y="0"/>
                      <a:pt x="196722" y="2762"/>
                      <a:pt x="196437" y="6191"/>
                    </a:cubicBezTo>
                    <a:lnTo>
                      <a:pt x="189198" y="59817"/>
                    </a:lnTo>
                  </a:path>
                </a:pathLst>
              </a:custGeom>
              <a:solidFill>
                <a:srgbClr val="36373C"/>
              </a:solidFill>
              <a:ln w="9525" cap="flat">
                <a:noFill/>
                <a:prstDash val="solid"/>
                <a:miter/>
              </a:ln>
            </p:spPr>
            <p:txBody>
              <a:bodyPr rtlCol="0" anchor="ctr"/>
              <a:lstStyle/>
              <a:p>
                <a:endParaRPr lang="en-GB" sz="900"/>
              </a:p>
            </p:txBody>
          </p:sp>
          <p:sp>
            <p:nvSpPr>
              <p:cNvPr id="306" name="Vrije vorm: vorm 273">
                <a:extLst>
                  <a:ext uri="{FF2B5EF4-FFF2-40B4-BE49-F238E27FC236}">
                    <a16:creationId xmlns:a16="http://schemas.microsoft.com/office/drawing/2014/main" id="{F1509598-BA55-46D6-4EF0-5C9C2B0D0947}"/>
                  </a:ext>
                </a:extLst>
              </p:cNvPr>
              <p:cNvSpPr/>
              <p:nvPr/>
            </p:nvSpPr>
            <p:spPr>
              <a:xfrm>
                <a:off x="5629069" y="4481416"/>
                <a:ext cx="193093" cy="65913"/>
              </a:xfrm>
              <a:custGeom>
                <a:avLst/>
                <a:gdLst>
                  <a:gd name="connsiteX0" fmla="*/ 189181 w 193093"/>
                  <a:gd name="connsiteY0" fmla="*/ 59817 h 65913"/>
                  <a:gd name="connsiteX1" fmla="*/ 171083 w 193093"/>
                  <a:gd name="connsiteY1" fmla="*/ 65913 h 65913"/>
                  <a:gd name="connsiteX2" fmla="*/ 16873 w 193093"/>
                  <a:gd name="connsiteY2" fmla="*/ 65913 h 65913"/>
                  <a:gd name="connsiteX3" fmla="*/ 14 w 193093"/>
                  <a:gd name="connsiteY3" fmla="*/ 59817 h 65913"/>
                  <a:gd name="connsiteX4" fmla="*/ 6586 w 193093"/>
                  <a:gd name="connsiteY4" fmla="*/ 6191 h 65913"/>
                  <a:gd name="connsiteX5" fmla="*/ 24779 w 193093"/>
                  <a:gd name="connsiteY5" fmla="*/ 0 h 65913"/>
                  <a:gd name="connsiteX6" fmla="*/ 176227 w 193093"/>
                  <a:gd name="connsiteY6" fmla="*/ 0 h 65913"/>
                  <a:gd name="connsiteX7" fmla="*/ 193086 w 193093"/>
                  <a:gd name="connsiteY7" fmla="*/ 6191 h 65913"/>
                  <a:gd name="connsiteX8" fmla="*/ 189181 w 193093"/>
                  <a:gd name="connsiteY8" fmla="*/ 59817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93" h="65913">
                    <a:moveTo>
                      <a:pt x="189181" y="59817"/>
                    </a:moveTo>
                    <a:cubicBezTo>
                      <a:pt x="188895" y="63151"/>
                      <a:pt x="180799" y="65913"/>
                      <a:pt x="171083" y="65913"/>
                    </a:cubicBezTo>
                    <a:lnTo>
                      <a:pt x="16873" y="65913"/>
                    </a:lnTo>
                    <a:cubicBezTo>
                      <a:pt x="7063" y="65913"/>
                      <a:pt x="-367" y="63151"/>
                      <a:pt x="14" y="59817"/>
                    </a:cubicBezTo>
                    <a:lnTo>
                      <a:pt x="6586" y="6191"/>
                    </a:lnTo>
                    <a:cubicBezTo>
                      <a:pt x="7063" y="2858"/>
                      <a:pt x="15064" y="0"/>
                      <a:pt x="24779" y="0"/>
                    </a:cubicBezTo>
                    <a:lnTo>
                      <a:pt x="176227" y="0"/>
                    </a:lnTo>
                    <a:cubicBezTo>
                      <a:pt x="185847" y="0"/>
                      <a:pt x="193372" y="2762"/>
                      <a:pt x="193086" y="6191"/>
                    </a:cubicBezTo>
                    <a:lnTo>
                      <a:pt x="189181" y="59817"/>
                    </a:lnTo>
                  </a:path>
                </a:pathLst>
              </a:custGeom>
              <a:solidFill>
                <a:srgbClr val="36373C"/>
              </a:solidFill>
              <a:ln w="9525" cap="flat">
                <a:noFill/>
                <a:prstDash val="solid"/>
                <a:miter/>
              </a:ln>
            </p:spPr>
            <p:txBody>
              <a:bodyPr rtlCol="0" anchor="ctr"/>
              <a:lstStyle/>
              <a:p>
                <a:endParaRPr lang="en-GB" sz="900"/>
              </a:p>
            </p:txBody>
          </p:sp>
          <p:sp>
            <p:nvSpPr>
              <p:cNvPr id="307" name="Vrije vorm: vorm 274">
                <a:extLst>
                  <a:ext uri="{FF2B5EF4-FFF2-40B4-BE49-F238E27FC236}">
                    <a16:creationId xmlns:a16="http://schemas.microsoft.com/office/drawing/2014/main" id="{597134C4-C601-D0BA-958C-F59F0FFAD94C}"/>
                  </a:ext>
                </a:extLst>
              </p:cNvPr>
              <p:cNvSpPr/>
              <p:nvPr/>
            </p:nvSpPr>
            <p:spPr>
              <a:xfrm>
                <a:off x="5869773" y="4481416"/>
                <a:ext cx="189650" cy="65913"/>
              </a:xfrm>
              <a:custGeom>
                <a:avLst/>
                <a:gdLst>
                  <a:gd name="connsiteX0" fmla="*/ 188888 w 189650"/>
                  <a:gd name="connsiteY0" fmla="*/ 59817 h 65913"/>
                  <a:gd name="connsiteX1" fmla="*/ 171267 w 189650"/>
                  <a:gd name="connsiteY1" fmla="*/ 65913 h 65913"/>
                  <a:gd name="connsiteX2" fmla="*/ 17153 w 189650"/>
                  <a:gd name="connsiteY2" fmla="*/ 65913 h 65913"/>
                  <a:gd name="connsiteX3" fmla="*/ 8 w 189650"/>
                  <a:gd name="connsiteY3" fmla="*/ 59817 h 65913"/>
                  <a:gd name="connsiteX4" fmla="*/ 3246 w 189650"/>
                  <a:gd name="connsiteY4" fmla="*/ 6191 h 65913"/>
                  <a:gd name="connsiteX5" fmla="*/ 20867 w 189650"/>
                  <a:gd name="connsiteY5" fmla="*/ 0 h 65913"/>
                  <a:gd name="connsiteX6" fmla="*/ 172220 w 189650"/>
                  <a:gd name="connsiteY6" fmla="*/ 0 h 65913"/>
                  <a:gd name="connsiteX7" fmla="*/ 189650 w 189650"/>
                  <a:gd name="connsiteY7" fmla="*/ 6191 h 65913"/>
                  <a:gd name="connsiteX8" fmla="*/ 189079 w 189650"/>
                  <a:gd name="connsiteY8" fmla="*/ 59817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50" h="65913">
                    <a:moveTo>
                      <a:pt x="188888" y="59817"/>
                    </a:moveTo>
                    <a:cubicBezTo>
                      <a:pt x="188888" y="63151"/>
                      <a:pt x="180983" y="65913"/>
                      <a:pt x="171267" y="65913"/>
                    </a:cubicBezTo>
                    <a:lnTo>
                      <a:pt x="17153" y="65913"/>
                    </a:lnTo>
                    <a:cubicBezTo>
                      <a:pt x="7532" y="65913"/>
                      <a:pt x="-278" y="63151"/>
                      <a:pt x="8" y="59817"/>
                    </a:cubicBezTo>
                    <a:lnTo>
                      <a:pt x="3246" y="6191"/>
                    </a:lnTo>
                    <a:cubicBezTo>
                      <a:pt x="3437" y="2858"/>
                      <a:pt x="11342" y="0"/>
                      <a:pt x="20867" y="0"/>
                    </a:cubicBezTo>
                    <a:lnTo>
                      <a:pt x="172220" y="0"/>
                    </a:lnTo>
                    <a:cubicBezTo>
                      <a:pt x="181745" y="0"/>
                      <a:pt x="189650" y="2762"/>
                      <a:pt x="189650" y="6191"/>
                    </a:cubicBezTo>
                    <a:lnTo>
                      <a:pt x="189079" y="59817"/>
                    </a:lnTo>
                  </a:path>
                </a:pathLst>
              </a:custGeom>
              <a:solidFill>
                <a:srgbClr val="36373C"/>
              </a:solidFill>
              <a:ln w="9525" cap="flat">
                <a:noFill/>
                <a:prstDash val="solid"/>
                <a:miter/>
              </a:ln>
            </p:spPr>
            <p:txBody>
              <a:bodyPr rtlCol="0" anchor="ctr"/>
              <a:lstStyle/>
              <a:p>
                <a:endParaRPr lang="en-GB" sz="900"/>
              </a:p>
            </p:txBody>
          </p:sp>
          <p:sp>
            <p:nvSpPr>
              <p:cNvPr id="308" name="Vrije vorm: vorm 275">
                <a:extLst>
                  <a:ext uri="{FF2B5EF4-FFF2-40B4-BE49-F238E27FC236}">
                    <a16:creationId xmlns:a16="http://schemas.microsoft.com/office/drawing/2014/main" id="{3960B764-A962-E33B-4351-AFCF73602502}"/>
                  </a:ext>
                </a:extLst>
              </p:cNvPr>
              <p:cNvSpPr/>
              <p:nvPr/>
            </p:nvSpPr>
            <p:spPr>
              <a:xfrm>
                <a:off x="6110096" y="4481416"/>
                <a:ext cx="189169" cy="65913"/>
              </a:xfrm>
              <a:custGeom>
                <a:avLst/>
                <a:gdLst>
                  <a:gd name="connsiteX0" fmla="*/ 189167 w 189169"/>
                  <a:gd name="connsiteY0" fmla="*/ 59817 h 65913"/>
                  <a:gd name="connsiteX1" fmla="*/ 171831 w 189169"/>
                  <a:gd name="connsiteY1" fmla="*/ 65913 h 65913"/>
                  <a:gd name="connsiteX2" fmla="*/ 17812 w 189169"/>
                  <a:gd name="connsiteY2" fmla="*/ 65913 h 65913"/>
                  <a:gd name="connsiteX3" fmla="*/ 191 w 189169"/>
                  <a:gd name="connsiteY3" fmla="*/ 59817 h 65913"/>
                  <a:gd name="connsiteX4" fmla="*/ 0 w 189169"/>
                  <a:gd name="connsiteY4" fmla="*/ 6191 h 65913"/>
                  <a:gd name="connsiteX5" fmla="*/ 17145 w 189169"/>
                  <a:gd name="connsiteY5" fmla="*/ 0 h 65913"/>
                  <a:gd name="connsiteX6" fmla="*/ 168783 w 189169"/>
                  <a:gd name="connsiteY6" fmla="*/ 0 h 65913"/>
                  <a:gd name="connsiteX7" fmla="*/ 186118 w 189169"/>
                  <a:gd name="connsiteY7" fmla="*/ 6191 h 65913"/>
                  <a:gd name="connsiteX8" fmla="*/ 189167 w 189169"/>
                  <a:gd name="connsiteY8" fmla="*/ 59817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169" h="65913">
                    <a:moveTo>
                      <a:pt x="189167" y="59817"/>
                    </a:moveTo>
                    <a:cubicBezTo>
                      <a:pt x="189357" y="63151"/>
                      <a:pt x="181547" y="65913"/>
                      <a:pt x="171831" y="65913"/>
                    </a:cubicBezTo>
                    <a:lnTo>
                      <a:pt x="17812" y="65913"/>
                    </a:lnTo>
                    <a:cubicBezTo>
                      <a:pt x="8096" y="65913"/>
                      <a:pt x="191" y="63151"/>
                      <a:pt x="191" y="59817"/>
                    </a:cubicBezTo>
                    <a:lnTo>
                      <a:pt x="0" y="6191"/>
                    </a:lnTo>
                    <a:cubicBezTo>
                      <a:pt x="0" y="2858"/>
                      <a:pt x="7620" y="0"/>
                      <a:pt x="17145" y="0"/>
                    </a:cubicBezTo>
                    <a:lnTo>
                      <a:pt x="168783" y="0"/>
                    </a:lnTo>
                    <a:cubicBezTo>
                      <a:pt x="178213" y="0"/>
                      <a:pt x="186118" y="2762"/>
                      <a:pt x="186118" y="6191"/>
                    </a:cubicBezTo>
                    <a:lnTo>
                      <a:pt x="189167" y="59817"/>
                    </a:lnTo>
                  </a:path>
                </a:pathLst>
              </a:custGeom>
              <a:solidFill>
                <a:srgbClr val="36373C"/>
              </a:solidFill>
              <a:ln w="9525" cap="flat">
                <a:noFill/>
                <a:prstDash val="solid"/>
                <a:miter/>
              </a:ln>
            </p:spPr>
            <p:txBody>
              <a:bodyPr rtlCol="0" anchor="ctr"/>
              <a:lstStyle/>
              <a:p>
                <a:endParaRPr lang="en-GB" sz="900"/>
              </a:p>
            </p:txBody>
          </p:sp>
          <p:sp>
            <p:nvSpPr>
              <p:cNvPr id="309" name="Vrije vorm: vorm 276">
                <a:extLst>
                  <a:ext uri="{FF2B5EF4-FFF2-40B4-BE49-F238E27FC236}">
                    <a16:creationId xmlns:a16="http://schemas.microsoft.com/office/drawing/2014/main" id="{B9C62CAE-7E2B-FABF-EE17-BFBCC1DC2375}"/>
                  </a:ext>
                </a:extLst>
              </p:cNvPr>
              <p:cNvSpPr/>
              <p:nvPr/>
            </p:nvSpPr>
            <p:spPr>
              <a:xfrm>
                <a:off x="6346979" y="4481416"/>
                <a:ext cx="192797" cy="65913"/>
              </a:xfrm>
              <a:custGeom>
                <a:avLst/>
                <a:gdLst>
                  <a:gd name="connsiteX0" fmla="*/ 192789 w 192797"/>
                  <a:gd name="connsiteY0" fmla="*/ 59817 h 65913"/>
                  <a:gd name="connsiteX1" fmla="*/ 175930 w 192797"/>
                  <a:gd name="connsiteY1" fmla="*/ 65913 h 65913"/>
                  <a:gd name="connsiteX2" fmla="*/ 21816 w 192797"/>
                  <a:gd name="connsiteY2" fmla="*/ 65913 h 65913"/>
                  <a:gd name="connsiteX3" fmla="*/ 3718 w 192797"/>
                  <a:gd name="connsiteY3" fmla="*/ 59817 h 65913"/>
                  <a:gd name="connsiteX4" fmla="*/ 3 w 192797"/>
                  <a:gd name="connsiteY4" fmla="*/ 6191 h 65913"/>
                  <a:gd name="connsiteX5" fmla="*/ 16958 w 192797"/>
                  <a:gd name="connsiteY5" fmla="*/ 0 h 65913"/>
                  <a:gd name="connsiteX6" fmla="*/ 168310 w 192797"/>
                  <a:gd name="connsiteY6" fmla="*/ 0 h 65913"/>
                  <a:gd name="connsiteX7" fmla="*/ 186408 w 192797"/>
                  <a:gd name="connsiteY7" fmla="*/ 6191 h 65913"/>
                  <a:gd name="connsiteX8" fmla="*/ 192694 w 192797"/>
                  <a:gd name="connsiteY8" fmla="*/ 59817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797" h="65913">
                    <a:moveTo>
                      <a:pt x="192789" y="59817"/>
                    </a:moveTo>
                    <a:cubicBezTo>
                      <a:pt x="193075" y="63151"/>
                      <a:pt x="185646" y="65913"/>
                      <a:pt x="175930" y="65913"/>
                    </a:cubicBezTo>
                    <a:lnTo>
                      <a:pt x="21816" y="65913"/>
                    </a:lnTo>
                    <a:cubicBezTo>
                      <a:pt x="12005" y="65913"/>
                      <a:pt x="3813" y="63151"/>
                      <a:pt x="3718" y="59817"/>
                    </a:cubicBezTo>
                    <a:lnTo>
                      <a:pt x="3" y="6191"/>
                    </a:lnTo>
                    <a:cubicBezTo>
                      <a:pt x="-187" y="2858"/>
                      <a:pt x="7528" y="0"/>
                      <a:pt x="16958" y="0"/>
                    </a:cubicBezTo>
                    <a:lnTo>
                      <a:pt x="168310" y="0"/>
                    </a:lnTo>
                    <a:cubicBezTo>
                      <a:pt x="177930" y="0"/>
                      <a:pt x="185931" y="2762"/>
                      <a:pt x="186408" y="6191"/>
                    </a:cubicBezTo>
                    <a:lnTo>
                      <a:pt x="192694" y="59817"/>
                    </a:lnTo>
                  </a:path>
                </a:pathLst>
              </a:custGeom>
              <a:solidFill>
                <a:srgbClr val="36373C"/>
              </a:solidFill>
              <a:ln w="9525" cap="flat">
                <a:noFill/>
                <a:prstDash val="solid"/>
                <a:miter/>
              </a:ln>
            </p:spPr>
            <p:txBody>
              <a:bodyPr rtlCol="0" anchor="ctr"/>
              <a:lstStyle/>
              <a:p>
                <a:endParaRPr lang="en-GB" sz="900"/>
              </a:p>
            </p:txBody>
          </p:sp>
          <p:sp>
            <p:nvSpPr>
              <p:cNvPr id="310" name="Vrije vorm: vorm 277">
                <a:extLst>
                  <a:ext uri="{FF2B5EF4-FFF2-40B4-BE49-F238E27FC236}">
                    <a16:creationId xmlns:a16="http://schemas.microsoft.com/office/drawing/2014/main" id="{32A6BD86-125C-A327-7FCF-DBCE4A1E34DC}"/>
                  </a:ext>
                </a:extLst>
              </p:cNvPr>
              <p:cNvSpPr/>
              <p:nvPr/>
            </p:nvSpPr>
            <p:spPr>
              <a:xfrm>
                <a:off x="6584427" y="4481416"/>
                <a:ext cx="195870" cy="65913"/>
              </a:xfrm>
              <a:custGeom>
                <a:avLst/>
                <a:gdLst>
                  <a:gd name="connsiteX0" fmla="*/ 195848 w 195870"/>
                  <a:gd name="connsiteY0" fmla="*/ 59817 h 65913"/>
                  <a:gd name="connsiteX1" fmla="*/ 179465 w 195870"/>
                  <a:gd name="connsiteY1" fmla="*/ 65913 h 65913"/>
                  <a:gd name="connsiteX2" fmla="*/ 25351 w 195870"/>
                  <a:gd name="connsiteY2" fmla="*/ 65913 h 65913"/>
                  <a:gd name="connsiteX3" fmla="*/ 6872 w 195870"/>
                  <a:gd name="connsiteY3" fmla="*/ 59817 h 65913"/>
                  <a:gd name="connsiteX4" fmla="*/ 14 w 195870"/>
                  <a:gd name="connsiteY4" fmla="*/ 6191 h 65913"/>
                  <a:gd name="connsiteX5" fmla="*/ 16493 w 195870"/>
                  <a:gd name="connsiteY5" fmla="*/ 0 h 65913"/>
                  <a:gd name="connsiteX6" fmla="*/ 167940 w 195870"/>
                  <a:gd name="connsiteY6" fmla="*/ 0 h 65913"/>
                  <a:gd name="connsiteX7" fmla="*/ 186133 w 195870"/>
                  <a:gd name="connsiteY7" fmla="*/ 6191 h 65913"/>
                  <a:gd name="connsiteX8" fmla="*/ 195848 w 195870"/>
                  <a:gd name="connsiteY8" fmla="*/ 59817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870" h="65913">
                    <a:moveTo>
                      <a:pt x="195848" y="59817"/>
                    </a:moveTo>
                    <a:cubicBezTo>
                      <a:pt x="196325" y="63151"/>
                      <a:pt x="189086" y="65913"/>
                      <a:pt x="179465" y="65913"/>
                    </a:cubicBezTo>
                    <a:lnTo>
                      <a:pt x="25351" y="65913"/>
                    </a:lnTo>
                    <a:cubicBezTo>
                      <a:pt x="15540" y="65913"/>
                      <a:pt x="7444" y="63151"/>
                      <a:pt x="6872" y="59817"/>
                    </a:cubicBezTo>
                    <a:lnTo>
                      <a:pt x="14" y="6191"/>
                    </a:lnTo>
                    <a:cubicBezTo>
                      <a:pt x="-367" y="2858"/>
                      <a:pt x="6872" y="0"/>
                      <a:pt x="16493" y="0"/>
                    </a:cubicBezTo>
                    <a:lnTo>
                      <a:pt x="167940" y="0"/>
                    </a:lnTo>
                    <a:cubicBezTo>
                      <a:pt x="177370" y="0"/>
                      <a:pt x="185561" y="2762"/>
                      <a:pt x="186133" y="6191"/>
                    </a:cubicBezTo>
                    <a:lnTo>
                      <a:pt x="195848" y="59817"/>
                    </a:lnTo>
                  </a:path>
                </a:pathLst>
              </a:custGeom>
              <a:solidFill>
                <a:srgbClr val="36373C"/>
              </a:solidFill>
              <a:ln w="9525" cap="flat">
                <a:noFill/>
                <a:prstDash val="solid"/>
                <a:miter/>
              </a:ln>
            </p:spPr>
            <p:txBody>
              <a:bodyPr rtlCol="0" anchor="ctr"/>
              <a:lstStyle/>
              <a:p>
                <a:endParaRPr lang="en-GB" sz="900"/>
              </a:p>
            </p:txBody>
          </p:sp>
          <p:sp>
            <p:nvSpPr>
              <p:cNvPr id="311" name="Vrije vorm: vorm 278">
                <a:extLst>
                  <a:ext uri="{FF2B5EF4-FFF2-40B4-BE49-F238E27FC236}">
                    <a16:creationId xmlns:a16="http://schemas.microsoft.com/office/drawing/2014/main" id="{F788DA76-2901-846C-95A1-F50578DD6920}"/>
                  </a:ext>
                </a:extLst>
              </p:cNvPr>
              <p:cNvSpPr/>
              <p:nvPr/>
            </p:nvSpPr>
            <p:spPr>
              <a:xfrm>
                <a:off x="6821570" y="4481416"/>
                <a:ext cx="199280" cy="65913"/>
              </a:xfrm>
              <a:custGeom>
                <a:avLst/>
                <a:gdLst>
                  <a:gd name="connsiteX0" fmla="*/ 199211 w 199280"/>
                  <a:gd name="connsiteY0" fmla="*/ 59817 h 65913"/>
                  <a:gd name="connsiteX1" fmla="*/ 183114 w 199280"/>
                  <a:gd name="connsiteY1" fmla="*/ 65913 h 65913"/>
                  <a:gd name="connsiteX2" fmla="*/ 28999 w 199280"/>
                  <a:gd name="connsiteY2" fmla="*/ 65913 h 65913"/>
                  <a:gd name="connsiteX3" fmla="*/ 10425 w 199280"/>
                  <a:gd name="connsiteY3" fmla="*/ 59817 h 65913"/>
                  <a:gd name="connsiteX4" fmla="*/ 43 w 199280"/>
                  <a:gd name="connsiteY4" fmla="*/ 6191 h 65913"/>
                  <a:gd name="connsiteX5" fmla="*/ 15950 w 199280"/>
                  <a:gd name="connsiteY5" fmla="*/ 0 h 65913"/>
                  <a:gd name="connsiteX6" fmla="*/ 167397 w 199280"/>
                  <a:gd name="connsiteY6" fmla="*/ 0 h 65913"/>
                  <a:gd name="connsiteX7" fmla="*/ 186257 w 199280"/>
                  <a:gd name="connsiteY7" fmla="*/ 6191 h 65913"/>
                  <a:gd name="connsiteX8" fmla="*/ 199211 w 199280"/>
                  <a:gd name="connsiteY8" fmla="*/ 59817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280" h="65913">
                    <a:moveTo>
                      <a:pt x="199211" y="59817"/>
                    </a:moveTo>
                    <a:cubicBezTo>
                      <a:pt x="200068" y="63151"/>
                      <a:pt x="192924" y="65913"/>
                      <a:pt x="183114" y="65913"/>
                    </a:cubicBezTo>
                    <a:lnTo>
                      <a:pt x="28999" y="65913"/>
                    </a:lnTo>
                    <a:cubicBezTo>
                      <a:pt x="19379" y="65913"/>
                      <a:pt x="10997" y="63151"/>
                      <a:pt x="10425" y="59817"/>
                    </a:cubicBezTo>
                    <a:lnTo>
                      <a:pt x="43" y="6191"/>
                    </a:lnTo>
                    <a:cubicBezTo>
                      <a:pt x="-624" y="2858"/>
                      <a:pt x="6520" y="0"/>
                      <a:pt x="15950" y="0"/>
                    </a:cubicBezTo>
                    <a:lnTo>
                      <a:pt x="167397" y="0"/>
                    </a:lnTo>
                    <a:cubicBezTo>
                      <a:pt x="176922" y="0"/>
                      <a:pt x="185400" y="2762"/>
                      <a:pt x="186257" y="6191"/>
                    </a:cubicBezTo>
                    <a:lnTo>
                      <a:pt x="199211" y="59817"/>
                    </a:lnTo>
                  </a:path>
                </a:pathLst>
              </a:custGeom>
              <a:solidFill>
                <a:srgbClr val="36373C"/>
              </a:solidFill>
              <a:ln w="9525" cap="flat">
                <a:noFill/>
                <a:prstDash val="solid"/>
                <a:miter/>
              </a:ln>
            </p:spPr>
            <p:txBody>
              <a:bodyPr rtlCol="0" anchor="ctr"/>
              <a:lstStyle/>
              <a:p>
                <a:endParaRPr lang="en-GB" sz="900"/>
              </a:p>
            </p:txBody>
          </p:sp>
          <p:sp>
            <p:nvSpPr>
              <p:cNvPr id="312" name="Vrije vorm: vorm 279">
                <a:extLst>
                  <a:ext uri="{FF2B5EF4-FFF2-40B4-BE49-F238E27FC236}">
                    <a16:creationId xmlns:a16="http://schemas.microsoft.com/office/drawing/2014/main" id="{50ECD8F5-3454-106A-AD99-4433369F9B40}"/>
                  </a:ext>
                </a:extLst>
              </p:cNvPr>
              <p:cNvSpPr/>
              <p:nvPr/>
            </p:nvSpPr>
            <p:spPr>
              <a:xfrm>
                <a:off x="7058524" y="4481416"/>
                <a:ext cx="202867" cy="65913"/>
              </a:xfrm>
              <a:custGeom>
                <a:avLst/>
                <a:gdLst>
                  <a:gd name="connsiteX0" fmla="*/ 202763 w 202867"/>
                  <a:gd name="connsiteY0" fmla="*/ 59817 h 65913"/>
                  <a:gd name="connsiteX1" fmla="*/ 187047 w 202867"/>
                  <a:gd name="connsiteY1" fmla="*/ 65913 h 65913"/>
                  <a:gd name="connsiteX2" fmla="*/ 33028 w 202867"/>
                  <a:gd name="connsiteY2" fmla="*/ 65913 h 65913"/>
                  <a:gd name="connsiteX3" fmla="*/ 13692 w 202867"/>
                  <a:gd name="connsiteY3" fmla="*/ 59817 h 65913"/>
                  <a:gd name="connsiteX4" fmla="*/ 71 w 202867"/>
                  <a:gd name="connsiteY4" fmla="*/ 6191 h 65913"/>
                  <a:gd name="connsiteX5" fmla="*/ 15788 w 202867"/>
                  <a:gd name="connsiteY5" fmla="*/ 0 h 65913"/>
                  <a:gd name="connsiteX6" fmla="*/ 167140 w 202867"/>
                  <a:gd name="connsiteY6" fmla="*/ 0 h 65913"/>
                  <a:gd name="connsiteX7" fmla="*/ 186380 w 202867"/>
                  <a:gd name="connsiteY7" fmla="*/ 6191 h 65913"/>
                  <a:gd name="connsiteX8" fmla="*/ 202763 w 202867"/>
                  <a:gd name="connsiteY8" fmla="*/ 59817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867" h="65913">
                    <a:moveTo>
                      <a:pt x="202763" y="59817"/>
                    </a:moveTo>
                    <a:cubicBezTo>
                      <a:pt x="203811" y="63151"/>
                      <a:pt x="196858" y="65913"/>
                      <a:pt x="187047" y="65913"/>
                    </a:cubicBezTo>
                    <a:lnTo>
                      <a:pt x="33028" y="65913"/>
                    </a:lnTo>
                    <a:cubicBezTo>
                      <a:pt x="23122" y="65913"/>
                      <a:pt x="14549" y="63151"/>
                      <a:pt x="13692" y="59817"/>
                    </a:cubicBezTo>
                    <a:lnTo>
                      <a:pt x="71" y="6191"/>
                    </a:lnTo>
                    <a:cubicBezTo>
                      <a:pt x="-786" y="2858"/>
                      <a:pt x="6168" y="0"/>
                      <a:pt x="15788" y="0"/>
                    </a:cubicBezTo>
                    <a:lnTo>
                      <a:pt x="167140" y="0"/>
                    </a:lnTo>
                    <a:cubicBezTo>
                      <a:pt x="176760" y="0"/>
                      <a:pt x="185237" y="2762"/>
                      <a:pt x="186380" y="6191"/>
                    </a:cubicBezTo>
                    <a:lnTo>
                      <a:pt x="202763" y="59817"/>
                    </a:lnTo>
                  </a:path>
                </a:pathLst>
              </a:custGeom>
              <a:solidFill>
                <a:srgbClr val="36373C"/>
              </a:solidFill>
              <a:ln w="9525" cap="flat">
                <a:noFill/>
                <a:prstDash val="solid"/>
                <a:miter/>
              </a:ln>
            </p:spPr>
            <p:txBody>
              <a:bodyPr rtlCol="0" anchor="ctr"/>
              <a:lstStyle/>
              <a:p>
                <a:endParaRPr lang="en-GB" sz="900"/>
              </a:p>
            </p:txBody>
          </p:sp>
          <p:sp>
            <p:nvSpPr>
              <p:cNvPr id="313" name="Vrije vorm: vorm 280">
                <a:extLst>
                  <a:ext uri="{FF2B5EF4-FFF2-40B4-BE49-F238E27FC236}">
                    <a16:creationId xmlns:a16="http://schemas.microsoft.com/office/drawing/2014/main" id="{96850FB9-7BCB-9FEE-200D-89C8B6148F33}"/>
                  </a:ext>
                </a:extLst>
              </p:cNvPr>
              <p:cNvSpPr/>
              <p:nvPr/>
            </p:nvSpPr>
            <p:spPr>
              <a:xfrm>
                <a:off x="4403788" y="4054125"/>
                <a:ext cx="3421951" cy="64674"/>
              </a:xfrm>
              <a:custGeom>
                <a:avLst/>
                <a:gdLst>
                  <a:gd name="connsiteX0" fmla="*/ 0 w 3421951"/>
                  <a:gd name="connsiteY0" fmla="*/ 64675 h 64674"/>
                  <a:gd name="connsiteX1" fmla="*/ 3421952 w 3421951"/>
                  <a:gd name="connsiteY1" fmla="*/ 64675 h 64674"/>
                  <a:gd name="connsiteX2" fmla="*/ 3421952 w 3421951"/>
                  <a:gd name="connsiteY2" fmla="*/ 0 h 64674"/>
                  <a:gd name="connsiteX3" fmla="*/ 0 w 3421951"/>
                  <a:gd name="connsiteY3" fmla="*/ 0 h 64674"/>
                  <a:gd name="connsiteX4" fmla="*/ 0 w 3421951"/>
                  <a:gd name="connsiteY4" fmla="*/ 64675 h 64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1951" h="64674">
                    <a:moveTo>
                      <a:pt x="0" y="64675"/>
                    </a:moveTo>
                    <a:lnTo>
                      <a:pt x="3421952" y="64675"/>
                    </a:lnTo>
                    <a:lnTo>
                      <a:pt x="3421952" y="0"/>
                    </a:lnTo>
                    <a:lnTo>
                      <a:pt x="0" y="0"/>
                    </a:lnTo>
                    <a:lnTo>
                      <a:pt x="0" y="64675"/>
                    </a:lnTo>
                    <a:close/>
                  </a:path>
                </a:pathLst>
              </a:custGeom>
              <a:solidFill>
                <a:schemeClr val="bg2">
                  <a:lumMod val="85000"/>
                </a:schemeClr>
              </a:solidFill>
              <a:ln w="9525" cap="flat">
                <a:noFill/>
                <a:prstDash val="solid"/>
                <a:miter/>
              </a:ln>
            </p:spPr>
            <p:txBody>
              <a:bodyPr rtlCol="0" anchor="ctr"/>
              <a:lstStyle/>
              <a:p>
                <a:endParaRPr lang="en-GB" sz="900"/>
              </a:p>
            </p:txBody>
          </p:sp>
          <p:sp>
            <p:nvSpPr>
              <p:cNvPr id="314" name="Vrije vorm: vorm 281">
                <a:extLst>
                  <a:ext uri="{FF2B5EF4-FFF2-40B4-BE49-F238E27FC236}">
                    <a16:creationId xmlns:a16="http://schemas.microsoft.com/office/drawing/2014/main" id="{F12D26D1-E9A8-8D80-17A2-20B55E957CA7}"/>
                  </a:ext>
                </a:extLst>
              </p:cNvPr>
              <p:cNvSpPr/>
              <p:nvPr/>
            </p:nvSpPr>
            <p:spPr>
              <a:xfrm>
                <a:off x="6065043" y="1781079"/>
                <a:ext cx="71151" cy="71056"/>
              </a:xfrm>
              <a:custGeom>
                <a:avLst/>
                <a:gdLst>
                  <a:gd name="connsiteX0" fmla="*/ 71152 w 71151"/>
                  <a:gd name="connsiteY0" fmla="*/ 35528 h 71056"/>
                  <a:gd name="connsiteX1" fmla="*/ 35433 w 71151"/>
                  <a:gd name="connsiteY1" fmla="*/ 71057 h 71056"/>
                  <a:gd name="connsiteX2" fmla="*/ 0 w 71151"/>
                  <a:gd name="connsiteY2" fmla="*/ 35528 h 71056"/>
                  <a:gd name="connsiteX3" fmla="*/ 35433 w 71151"/>
                  <a:gd name="connsiteY3" fmla="*/ 0 h 71056"/>
                  <a:gd name="connsiteX4" fmla="*/ 71152 w 71151"/>
                  <a:gd name="connsiteY4" fmla="*/ 35528 h 7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51" h="71056">
                    <a:moveTo>
                      <a:pt x="71152" y="35528"/>
                    </a:moveTo>
                    <a:cubicBezTo>
                      <a:pt x="71152" y="55245"/>
                      <a:pt x="55245" y="71057"/>
                      <a:pt x="35433" y="71057"/>
                    </a:cubicBezTo>
                    <a:cubicBezTo>
                      <a:pt x="15621" y="71057"/>
                      <a:pt x="0" y="55150"/>
                      <a:pt x="0" y="35528"/>
                    </a:cubicBezTo>
                    <a:cubicBezTo>
                      <a:pt x="0" y="15907"/>
                      <a:pt x="15812" y="0"/>
                      <a:pt x="35433" y="0"/>
                    </a:cubicBezTo>
                    <a:cubicBezTo>
                      <a:pt x="55054" y="0"/>
                      <a:pt x="71152" y="15812"/>
                      <a:pt x="71152" y="35528"/>
                    </a:cubicBezTo>
                  </a:path>
                </a:pathLst>
              </a:custGeom>
              <a:solidFill>
                <a:schemeClr val="bg2">
                  <a:lumMod val="65000"/>
                </a:schemeClr>
              </a:solidFill>
              <a:ln w="9525" cap="flat">
                <a:noFill/>
                <a:prstDash val="solid"/>
                <a:miter/>
              </a:ln>
            </p:spPr>
            <p:txBody>
              <a:bodyPr rtlCol="0" anchor="ctr"/>
              <a:lstStyle/>
              <a:p>
                <a:endParaRPr lang="en-GB" sz="900"/>
              </a:p>
            </p:txBody>
          </p:sp>
        </p:grpSp>
        <p:pic>
          <p:nvPicPr>
            <p:cNvPr id="8" name="Picture 7">
              <a:extLst>
                <a:ext uri="{FF2B5EF4-FFF2-40B4-BE49-F238E27FC236}">
                  <a16:creationId xmlns:a16="http://schemas.microsoft.com/office/drawing/2014/main" id="{FCEEAF99-2011-CFAA-D3EE-F5BC57A3A2C2}"/>
                </a:ext>
              </a:extLst>
            </p:cNvPr>
            <p:cNvPicPr>
              <a:picLocks noChangeAspect="1"/>
            </p:cNvPicPr>
            <p:nvPr/>
          </p:nvPicPr>
          <p:blipFill>
            <a:blip r:embed="rId12"/>
            <a:stretch>
              <a:fillRect/>
            </a:stretch>
          </p:blipFill>
          <p:spPr>
            <a:xfrm>
              <a:off x="8513553" y="3430018"/>
              <a:ext cx="2942915" cy="1986819"/>
            </a:xfrm>
            <a:prstGeom prst="rect">
              <a:avLst/>
            </a:prstGeom>
            <a:ln>
              <a:solidFill>
                <a:schemeClr val="bg1">
                  <a:lumMod val="65000"/>
                </a:schemeClr>
              </a:solidFill>
            </a:ln>
          </p:spPr>
        </p:pic>
      </p:grpSp>
      <p:grpSp>
        <p:nvGrpSpPr>
          <p:cNvPr id="315" name="Group 314">
            <a:extLst>
              <a:ext uri="{FF2B5EF4-FFF2-40B4-BE49-F238E27FC236}">
                <a16:creationId xmlns:a16="http://schemas.microsoft.com/office/drawing/2014/main" id="{5EA0F3B8-0552-CE8A-536D-59C5DB5285CE}"/>
              </a:ext>
            </a:extLst>
          </p:cNvPr>
          <p:cNvGrpSpPr/>
          <p:nvPr/>
        </p:nvGrpSpPr>
        <p:grpSpPr>
          <a:xfrm>
            <a:off x="9948992" y="1815317"/>
            <a:ext cx="1522500" cy="1190386"/>
            <a:chOff x="19663062" y="8270260"/>
            <a:chExt cx="3691255" cy="2886056"/>
          </a:xfrm>
        </p:grpSpPr>
        <p:grpSp>
          <p:nvGrpSpPr>
            <p:cNvPr id="316" name="Group 315">
              <a:extLst>
                <a:ext uri="{FF2B5EF4-FFF2-40B4-BE49-F238E27FC236}">
                  <a16:creationId xmlns:a16="http://schemas.microsoft.com/office/drawing/2014/main" id="{D7E3E18D-C4B3-4231-9672-55B7659564F3}"/>
                </a:ext>
              </a:extLst>
            </p:cNvPr>
            <p:cNvGrpSpPr/>
            <p:nvPr/>
          </p:nvGrpSpPr>
          <p:grpSpPr>
            <a:xfrm>
              <a:off x="19663062" y="8270260"/>
              <a:ext cx="3691255" cy="2886056"/>
              <a:chOff x="7985827" y="3268367"/>
              <a:chExt cx="3973474" cy="3106712"/>
            </a:xfrm>
          </p:grpSpPr>
          <p:grpSp>
            <p:nvGrpSpPr>
              <p:cNvPr id="320" name="Groep 283">
                <a:extLst>
                  <a:ext uri="{FF2B5EF4-FFF2-40B4-BE49-F238E27FC236}">
                    <a16:creationId xmlns:a16="http://schemas.microsoft.com/office/drawing/2014/main" id="{B2799CB6-BF55-A060-4498-E89F245AF811}"/>
                  </a:ext>
                </a:extLst>
              </p:cNvPr>
              <p:cNvGrpSpPr/>
              <p:nvPr/>
            </p:nvGrpSpPr>
            <p:grpSpPr>
              <a:xfrm>
                <a:off x="7985827" y="3268367"/>
                <a:ext cx="3973474" cy="3106712"/>
                <a:chOff x="3824287" y="1728787"/>
                <a:chExt cx="4541615" cy="3399376"/>
              </a:xfrm>
            </p:grpSpPr>
            <p:sp>
              <p:nvSpPr>
                <p:cNvPr id="322" name="Vrije vorm: vorm 194">
                  <a:extLst>
                    <a:ext uri="{FF2B5EF4-FFF2-40B4-BE49-F238E27FC236}">
                      <a16:creationId xmlns:a16="http://schemas.microsoft.com/office/drawing/2014/main" id="{D8B1A773-CCE7-A31A-A63E-CB43EBE654C4}"/>
                    </a:ext>
                  </a:extLst>
                </p:cNvPr>
                <p:cNvSpPr/>
                <p:nvPr/>
              </p:nvSpPr>
              <p:spPr>
                <a:xfrm>
                  <a:off x="4262532" y="1728787"/>
                  <a:ext cx="3676078" cy="2446400"/>
                </a:xfrm>
                <a:custGeom>
                  <a:avLst/>
                  <a:gdLst>
                    <a:gd name="connsiteX0" fmla="*/ 3676079 w 3676078"/>
                    <a:gd name="connsiteY0" fmla="*/ 2446401 h 2446400"/>
                    <a:gd name="connsiteX1" fmla="*/ 0 w 3676078"/>
                    <a:gd name="connsiteY1" fmla="*/ 2446401 h 2446400"/>
                    <a:gd name="connsiteX2" fmla="*/ 0 w 3676078"/>
                    <a:gd name="connsiteY2" fmla="*/ 223838 h 2446400"/>
                    <a:gd name="connsiteX3" fmla="*/ 223838 w 3676078"/>
                    <a:gd name="connsiteY3" fmla="*/ 0 h 2446400"/>
                    <a:gd name="connsiteX4" fmla="*/ 3452241 w 3676078"/>
                    <a:gd name="connsiteY4" fmla="*/ 0 h 2446400"/>
                    <a:gd name="connsiteX5" fmla="*/ 3676079 w 3676078"/>
                    <a:gd name="connsiteY5" fmla="*/ 223838 h 2446400"/>
                    <a:gd name="connsiteX6" fmla="*/ 3676079 w 3676078"/>
                    <a:gd name="connsiteY6" fmla="*/ 2446401 h 244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6078" h="2446400">
                      <a:moveTo>
                        <a:pt x="3676079" y="2446401"/>
                      </a:moveTo>
                      <a:lnTo>
                        <a:pt x="0" y="2446401"/>
                      </a:lnTo>
                      <a:lnTo>
                        <a:pt x="0" y="223838"/>
                      </a:lnTo>
                      <a:cubicBezTo>
                        <a:pt x="0" y="100298"/>
                        <a:pt x="100203" y="0"/>
                        <a:pt x="223838" y="0"/>
                      </a:cubicBezTo>
                      <a:lnTo>
                        <a:pt x="3452241" y="0"/>
                      </a:lnTo>
                      <a:cubicBezTo>
                        <a:pt x="3575876" y="0"/>
                        <a:pt x="3676079" y="100298"/>
                        <a:pt x="3676079" y="223838"/>
                      </a:cubicBezTo>
                      <a:lnTo>
                        <a:pt x="3676079" y="2446401"/>
                      </a:lnTo>
                    </a:path>
                  </a:pathLst>
                </a:custGeom>
                <a:solidFill>
                  <a:schemeClr val="bg2">
                    <a:lumMod val="85000"/>
                  </a:schemeClr>
                </a:solidFill>
                <a:ln w="9525" cap="flat">
                  <a:noFill/>
                  <a:prstDash val="solid"/>
                  <a:miter/>
                </a:ln>
              </p:spPr>
              <p:txBody>
                <a:bodyPr rtlCol="0" anchor="ctr"/>
                <a:lstStyle/>
                <a:p>
                  <a:endParaRPr lang="en-GB" sz="900"/>
                </a:p>
              </p:txBody>
            </p:sp>
            <p:sp>
              <p:nvSpPr>
                <p:cNvPr id="323" name="Vrije vorm: vorm 195">
                  <a:extLst>
                    <a:ext uri="{FF2B5EF4-FFF2-40B4-BE49-F238E27FC236}">
                      <a16:creationId xmlns:a16="http://schemas.microsoft.com/office/drawing/2014/main" id="{71F3C1BA-4173-F36F-E1BF-597743B36646}"/>
                    </a:ext>
                  </a:extLst>
                </p:cNvPr>
                <p:cNvSpPr/>
                <p:nvPr/>
              </p:nvSpPr>
              <p:spPr>
                <a:xfrm>
                  <a:off x="4445507" y="1903189"/>
                  <a:ext cx="3310223" cy="2271902"/>
                </a:xfrm>
                <a:custGeom>
                  <a:avLst/>
                  <a:gdLst>
                    <a:gd name="connsiteX0" fmla="*/ 0 w 3310223"/>
                    <a:gd name="connsiteY0" fmla="*/ 0 h 2271902"/>
                    <a:gd name="connsiteX1" fmla="*/ 0 w 3310223"/>
                    <a:gd name="connsiteY1" fmla="*/ 2271903 h 2271902"/>
                    <a:gd name="connsiteX2" fmla="*/ 3310223 w 3310223"/>
                    <a:gd name="connsiteY2" fmla="*/ 2271903 h 2271902"/>
                    <a:gd name="connsiteX3" fmla="*/ 3310223 w 3310223"/>
                    <a:gd name="connsiteY3" fmla="*/ 0 h 2271902"/>
                    <a:gd name="connsiteX4" fmla="*/ 0 w 3310223"/>
                    <a:gd name="connsiteY4" fmla="*/ 0 h 2271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0223" h="2271902">
                      <a:moveTo>
                        <a:pt x="0" y="0"/>
                      </a:moveTo>
                      <a:lnTo>
                        <a:pt x="0" y="2271903"/>
                      </a:lnTo>
                      <a:lnTo>
                        <a:pt x="3310223" y="2271903"/>
                      </a:lnTo>
                      <a:lnTo>
                        <a:pt x="3310223" y="0"/>
                      </a:lnTo>
                      <a:lnTo>
                        <a:pt x="0" y="0"/>
                      </a:lnTo>
                    </a:path>
                  </a:pathLst>
                </a:custGeom>
                <a:solidFill>
                  <a:schemeClr val="bg2">
                    <a:lumMod val="95000"/>
                  </a:schemeClr>
                </a:solidFill>
                <a:ln w="9525" cap="flat">
                  <a:noFill/>
                  <a:prstDash val="solid"/>
                  <a:miter/>
                </a:ln>
              </p:spPr>
              <p:txBody>
                <a:bodyPr rtlCol="0" anchor="ctr"/>
                <a:lstStyle/>
                <a:p>
                  <a:endParaRPr lang="en-GB" sz="900"/>
                </a:p>
              </p:txBody>
            </p:sp>
            <p:sp>
              <p:nvSpPr>
                <p:cNvPr id="324" name="Vrije vorm: vorm 196">
                  <a:extLst>
                    <a:ext uri="{FF2B5EF4-FFF2-40B4-BE49-F238E27FC236}">
                      <a16:creationId xmlns:a16="http://schemas.microsoft.com/office/drawing/2014/main" id="{97693DA5-1EC6-7A59-8482-6ACA6F4971EB}"/>
                    </a:ext>
                  </a:extLst>
                </p:cNvPr>
                <p:cNvSpPr/>
                <p:nvPr/>
              </p:nvSpPr>
              <p:spPr>
                <a:xfrm>
                  <a:off x="3824287" y="4157947"/>
                  <a:ext cx="4541615" cy="970216"/>
                </a:xfrm>
                <a:custGeom>
                  <a:avLst/>
                  <a:gdLst>
                    <a:gd name="connsiteX0" fmla="*/ 4540473 w 4541615"/>
                    <a:gd name="connsiteY0" fmla="*/ 916114 h 970216"/>
                    <a:gd name="connsiteX1" fmla="*/ 4540473 w 4541615"/>
                    <a:gd name="connsiteY1" fmla="*/ 916114 h 970216"/>
                    <a:gd name="connsiteX2" fmla="*/ 4540473 w 4541615"/>
                    <a:gd name="connsiteY2" fmla="*/ 915924 h 970216"/>
                    <a:gd name="connsiteX3" fmla="*/ 4540282 w 4541615"/>
                    <a:gd name="connsiteY3" fmla="*/ 915638 h 970216"/>
                    <a:gd name="connsiteX4" fmla="*/ 4114895 w 4541615"/>
                    <a:gd name="connsiteY4" fmla="*/ 43244 h 970216"/>
                    <a:gd name="connsiteX5" fmla="*/ 3982212 w 4541615"/>
                    <a:gd name="connsiteY5" fmla="*/ 0 h 970216"/>
                    <a:gd name="connsiteX6" fmla="*/ 559594 w 4541615"/>
                    <a:gd name="connsiteY6" fmla="*/ 0 h 970216"/>
                    <a:gd name="connsiteX7" fmla="*/ 426815 w 4541615"/>
                    <a:gd name="connsiteY7" fmla="*/ 43244 h 970216"/>
                    <a:gd name="connsiteX8" fmla="*/ 1429 w 4541615"/>
                    <a:gd name="connsiteY8" fmla="*/ 915638 h 970216"/>
                    <a:gd name="connsiteX9" fmla="*/ 1238 w 4541615"/>
                    <a:gd name="connsiteY9" fmla="*/ 915924 h 970216"/>
                    <a:gd name="connsiteX10" fmla="*/ 1238 w 4541615"/>
                    <a:gd name="connsiteY10" fmla="*/ 916114 h 970216"/>
                    <a:gd name="connsiteX11" fmla="*/ 1238 w 4541615"/>
                    <a:gd name="connsiteY11" fmla="*/ 916114 h 970216"/>
                    <a:gd name="connsiteX12" fmla="*/ 0 w 4541615"/>
                    <a:gd name="connsiteY12" fmla="*/ 922306 h 970216"/>
                    <a:gd name="connsiteX13" fmla="*/ 0 w 4541615"/>
                    <a:gd name="connsiteY13" fmla="*/ 953548 h 970216"/>
                    <a:gd name="connsiteX14" fmla="*/ 16574 w 4541615"/>
                    <a:gd name="connsiteY14" fmla="*/ 970217 h 970216"/>
                    <a:gd name="connsiteX15" fmla="*/ 4525042 w 4541615"/>
                    <a:gd name="connsiteY15" fmla="*/ 970217 h 970216"/>
                    <a:gd name="connsiteX16" fmla="*/ 4541615 w 4541615"/>
                    <a:gd name="connsiteY16" fmla="*/ 953548 h 970216"/>
                    <a:gd name="connsiteX17" fmla="*/ 4541615 w 4541615"/>
                    <a:gd name="connsiteY17" fmla="*/ 922306 h 970216"/>
                    <a:gd name="connsiteX18" fmla="*/ 4540377 w 4541615"/>
                    <a:gd name="connsiteY18" fmla="*/ 916114 h 97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1615" h="970216">
                      <a:moveTo>
                        <a:pt x="4540473" y="916114"/>
                      </a:moveTo>
                      <a:lnTo>
                        <a:pt x="4540473" y="916114"/>
                      </a:lnTo>
                      <a:lnTo>
                        <a:pt x="4540473" y="915924"/>
                      </a:lnTo>
                      <a:lnTo>
                        <a:pt x="4540282" y="915638"/>
                      </a:lnTo>
                      <a:lnTo>
                        <a:pt x="4114895" y="43244"/>
                      </a:lnTo>
                      <a:cubicBezTo>
                        <a:pt x="4102322" y="19240"/>
                        <a:pt x="4042982" y="0"/>
                        <a:pt x="3982212" y="0"/>
                      </a:cubicBezTo>
                      <a:lnTo>
                        <a:pt x="559594" y="0"/>
                      </a:lnTo>
                      <a:cubicBezTo>
                        <a:pt x="498729" y="0"/>
                        <a:pt x="439388" y="19336"/>
                        <a:pt x="426815" y="43244"/>
                      </a:cubicBezTo>
                      <a:lnTo>
                        <a:pt x="1429" y="915638"/>
                      </a:lnTo>
                      <a:lnTo>
                        <a:pt x="1238" y="915924"/>
                      </a:lnTo>
                      <a:lnTo>
                        <a:pt x="1238" y="916114"/>
                      </a:lnTo>
                      <a:lnTo>
                        <a:pt x="1238" y="916114"/>
                      </a:lnTo>
                      <a:cubicBezTo>
                        <a:pt x="476" y="918020"/>
                        <a:pt x="0" y="920115"/>
                        <a:pt x="0" y="922306"/>
                      </a:cubicBezTo>
                      <a:lnTo>
                        <a:pt x="0" y="953548"/>
                      </a:lnTo>
                      <a:cubicBezTo>
                        <a:pt x="0" y="962692"/>
                        <a:pt x="7429" y="970217"/>
                        <a:pt x="16574" y="970217"/>
                      </a:cubicBezTo>
                      <a:lnTo>
                        <a:pt x="4525042" y="970217"/>
                      </a:lnTo>
                      <a:cubicBezTo>
                        <a:pt x="4534281" y="970217"/>
                        <a:pt x="4541615" y="962692"/>
                        <a:pt x="4541615" y="953548"/>
                      </a:cubicBezTo>
                      <a:lnTo>
                        <a:pt x="4541615" y="922306"/>
                      </a:lnTo>
                      <a:cubicBezTo>
                        <a:pt x="4541615" y="920115"/>
                        <a:pt x="4541139" y="918020"/>
                        <a:pt x="4540377" y="916114"/>
                      </a:cubicBezTo>
                    </a:path>
                  </a:pathLst>
                </a:custGeom>
                <a:solidFill>
                  <a:schemeClr val="tx2"/>
                </a:solidFill>
                <a:ln w="9525" cap="flat">
                  <a:noFill/>
                  <a:prstDash val="solid"/>
                  <a:miter/>
                </a:ln>
              </p:spPr>
              <p:txBody>
                <a:bodyPr rtlCol="0" anchor="ctr"/>
                <a:lstStyle/>
                <a:p>
                  <a:endParaRPr lang="en-GB" sz="900"/>
                </a:p>
              </p:txBody>
            </p:sp>
            <p:sp>
              <p:nvSpPr>
                <p:cNvPr id="325" name="Vrije vorm: vorm 197">
                  <a:extLst>
                    <a:ext uri="{FF2B5EF4-FFF2-40B4-BE49-F238E27FC236}">
                      <a16:creationId xmlns:a16="http://schemas.microsoft.com/office/drawing/2014/main" id="{37466C4B-ADED-A9F8-3614-358A48AF3F29}"/>
                    </a:ext>
                  </a:extLst>
                </p:cNvPr>
                <p:cNvSpPr/>
                <p:nvPr/>
              </p:nvSpPr>
              <p:spPr>
                <a:xfrm>
                  <a:off x="3824287" y="4118799"/>
                  <a:ext cx="4541615" cy="970406"/>
                </a:xfrm>
                <a:custGeom>
                  <a:avLst/>
                  <a:gdLst>
                    <a:gd name="connsiteX0" fmla="*/ 4540473 w 4541615"/>
                    <a:gd name="connsiteY0" fmla="*/ 916210 h 970406"/>
                    <a:gd name="connsiteX1" fmla="*/ 4540473 w 4541615"/>
                    <a:gd name="connsiteY1" fmla="*/ 916210 h 970406"/>
                    <a:gd name="connsiteX2" fmla="*/ 4540473 w 4541615"/>
                    <a:gd name="connsiteY2" fmla="*/ 916019 h 970406"/>
                    <a:gd name="connsiteX3" fmla="*/ 4540282 w 4541615"/>
                    <a:gd name="connsiteY3" fmla="*/ 915734 h 970406"/>
                    <a:gd name="connsiteX4" fmla="*/ 4114895 w 4541615"/>
                    <a:gd name="connsiteY4" fmla="*/ 43339 h 970406"/>
                    <a:gd name="connsiteX5" fmla="*/ 3982212 w 4541615"/>
                    <a:gd name="connsiteY5" fmla="*/ 0 h 970406"/>
                    <a:gd name="connsiteX6" fmla="*/ 559594 w 4541615"/>
                    <a:gd name="connsiteY6" fmla="*/ 0 h 970406"/>
                    <a:gd name="connsiteX7" fmla="*/ 426815 w 4541615"/>
                    <a:gd name="connsiteY7" fmla="*/ 43339 h 970406"/>
                    <a:gd name="connsiteX8" fmla="*/ 1429 w 4541615"/>
                    <a:gd name="connsiteY8" fmla="*/ 915829 h 970406"/>
                    <a:gd name="connsiteX9" fmla="*/ 1238 w 4541615"/>
                    <a:gd name="connsiteY9" fmla="*/ 916115 h 970406"/>
                    <a:gd name="connsiteX10" fmla="*/ 1238 w 4541615"/>
                    <a:gd name="connsiteY10" fmla="*/ 916305 h 970406"/>
                    <a:gd name="connsiteX11" fmla="*/ 1238 w 4541615"/>
                    <a:gd name="connsiteY11" fmla="*/ 916305 h 970406"/>
                    <a:gd name="connsiteX12" fmla="*/ 0 w 4541615"/>
                    <a:gd name="connsiteY12" fmla="*/ 922592 h 970406"/>
                    <a:gd name="connsiteX13" fmla="*/ 0 w 4541615"/>
                    <a:gd name="connsiteY13" fmla="*/ 953738 h 970406"/>
                    <a:gd name="connsiteX14" fmla="*/ 16574 w 4541615"/>
                    <a:gd name="connsiteY14" fmla="*/ 970407 h 970406"/>
                    <a:gd name="connsiteX15" fmla="*/ 4525042 w 4541615"/>
                    <a:gd name="connsiteY15" fmla="*/ 970407 h 970406"/>
                    <a:gd name="connsiteX16" fmla="*/ 4541615 w 4541615"/>
                    <a:gd name="connsiteY16" fmla="*/ 953738 h 970406"/>
                    <a:gd name="connsiteX17" fmla="*/ 4541615 w 4541615"/>
                    <a:gd name="connsiteY17" fmla="*/ 922592 h 970406"/>
                    <a:gd name="connsiteX18" fmla="*/ 4540377 w 4541615"/>
                    <a:gd name="connsiteY18" fmla="*/ 916305 h 97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1615" h="970406">
                      <a:moveTo>
                        <a:pt x="4540473" y="916210"/>
                      </a:moveTo>
                      <a:lnTo>
                        <a:pt x="4540473" y="916210"/>
                      </a:lnTo>
                      <a:lnTo>
                        <a:pt x="4540473" y="916019"/>
                      </a:lnTo>
                      <a:lnTo>
                        <a:pt x="4540282" y="915734"/>
                      </a:lnTo>
                      <a:lnTo>
                        <a:pt x="4114895" y="43339"/>
                      </a:lnTo>
                      <a:cubicBezTo>
                        <a:pt x="4102322" y="19431"/>
                        <a:pt x="4042982" y="0"/>
                        <a:pt x="3982212" y="0"/>
                      </a:cubicBezTo>
                      <a:lnTo>
                        <a:pt x="559594" y="0"/>
                      </a:lnTo>
                      <a:cubicBezTo>
                        <a:pt x="498729" y="0"/>
                        <a:pt x="439388" y="19431"/>
                        <a:pt x="426815" y="43339"/>
                      </a:cubicBezTo>
                      <a:lnTo>
                        <a:pt x="1429" y="915829"/>
                      </a:lnTo>
                      <a:lnTo>
                        <a:pt x="1238" y="916115"/>
                      </a:lnTo>
                      <a:lnTo>
                        <a:pt x="1238" y="916305"/>
                      </a:lnTo>
                      <a:lnTo>
                        <a:pt x="1238" y="916305"/>
                      </a:lnTo>
                      <a:cubicBezTo>
                        <a:pt x="476" y="918305"/>
                        <a:pt x="0" y="920401"/>
                        <a:pt x="0" y="922592"/>
                      </a:cubicBezTo>
                      <a:lnTo>
                        <a:pt x="0" y="953738"/>
                      </a:lnTo>
                      <a:cubicBezTo>
                        <a:pt x="0" y="962882"/>
                        <a:pt x="7429" y="970407"/>
                        <a:pt x="16574" y="970407"/>
                      </a:cubicBezTo>
                      <a:lnTo>
                        <a:pt x="4525042" y="970407"/>
                      </a:lnTo>
                      <a:cubicBezTo>
                        <a:pt x="4534281" y="970407"/>
                        <a:pt x="4541615" y="962882"/>
                        <a:pt x="4541615" y="953738"/>
                      </a:cubicBezTo>
                      <a:lnTo>
                        <a:pt x="4541615" y="922592"/>
                      </a:lnTo>
                      <a:cubicBezTo>
                        <a:pt x="4541615" y="920401"/>
                        <a:pt x="4541139" y="918305"/>
                        <a:pt x="4540377" y="916305"/>
                      </a:cubicBezTo>
                    </a:path>
                  </a:pathLst>
                </a:custGeom>
                <a:solidFill>
                  <a:srgbClr val="E4E4E1"/>
                </a:solidFill>
                <a:ln w="9525" cap="flat">
                  <a:noFill/>
                  <a:prstDash val="solid"/>
                  <a:miter/>
                </a:ln>
              </p:spPr>
              <p:txBody>
                <a:bodyPr rtlCol="0" anchor="ctr"/>
                <a:lstStyle/>
                <a:p>
                  <a:endParaRPr lang="en-GB" sz="900"/>
                </a:p>
              </p:txBody>
            </p:sp>
            <p:sp>
              <p:nvSpPr>
                <p:cNvPr id="326" name="Vrije vorm: vorm 198">
                  <a:extLst>
                    <a:ext uri="{FF2B5EF4-FFF2-40B4-BE49-F238E27FC236}">
                      <a16:creationId xmlns:a16="http://schemas.microsoft.com/office/drawing/2014/main" id="{405685C9-17E1-45CD-5760-B096FD3AF4FB}"/>
                    </a:ext>
                  </a:extLst>
                </p:cNvPr>
                <p:cNvSpPr/>
                <p:nvPr/>
              </p:nvSpPr>
              <p:spPr>
                <a:xfrm>
                  <a:off x="4305184" y="4188808"/>
                  <a:ext cx="3580055" cy="573214"/>
                </a:xfrm>
                <a:custGeom>
                  <a:avLst/>
                  <a:gdLst>
                    <a:gd name="connsiteX0" fmla="*/ 3579610 w 3580055"/>
                    <a:gd name="connsiteY0" fmla="*/ 560356 h 573214"/>
                    <a:gd name="connsiteX1" fmla="*/ 3546844 w 3580055"/>
                    <a:gd name="connsiteY1" fmla="*/ 573215 h 573214"/>
                    <a:gd name="connsiteX2" fmla="*/ 33357 w 3580055"/>
                    <a:gd name="connsiteY2" fmla="*/ 573215 h 573214"/>
                    <a:gd name="connsiteX3" fmla="*/ 401 w 3580055"/>
                    <a:gd name="connsiteY3" fmla="*/ 560356 h 573214"/>
                    <a:gd name="connsiteX4" fmla="*/ 220333 w 3580055"/>
                    <a:gd name="connsiteY4" fmla="*/ 12954 h 573214"/>
                    <a:gd name="connsiteX5" fmla="*/ 259671 w 3580055"/>
                    <a:gd name="connsiteY5" fmla="*/ 0 h 573214"/>
                    <a:gd name="connsiteX6" fmla="*/ 3320435 w 3580055"/>
                    <a:gd name="connsiteY6" fmla="*/ 0 h 573214"/>
                    <a:gd name="connsiteX7" fmla="*/ 3359773 w 3580055"/>
                    <a:gd name="connsiteY7" fmla="*/ 12954 h 573214"/>
                    <a:gd name="connsiteX8" fmla="*/ 3579610 w 3580055"/>
                    <a:gd name="connsiteY8" fmla="*/ 560356 h 57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80055" h="573214">
                      <a:moveTo>
                        <a:pt x="3579610" y="560356"/>
                      </a:moveTo>
                      <a:cubicBezTo>
                        <a:pt x="3582849" y="567500"/>
                        <a:pt x="3568085" y="573215"/>
                        <a:pt x="3546844" y="573215"/>
                      </a:cubicBezTo>
                      <a:lnTo>
                        <a:pt x="33357" y="573215"/>
                      </a:lnTo>
                      <a:cubicBezTo>
                        <a:pt x="12021" y="573215"/>
                        <a:pt x="-2647" y="567500"/>
                        <a:pt x="401" y="560356"/>
                      </a:cubicBezTo>
                      <a:lnTo>
                        <a:pt x="220333" y="12954"/>
                      </a:lnTo>
                      <a:cubicBezTo>
                        <a:pt x="223476" y="5906"/>
                        <a:pt x="241097" y="0"/>
                        <a:pt x="259671" y="0"/>
                      </a:cubicBezTo>
                      <a:lnTo>
                        <a:pt x="3320435" y="0"/>
                      </a:lnTo>
                      <a:cubicBezTo>
                        <a:pt x="3338913" y="0"/>
                        <a:pt x="3356535" y="5810"/>
                        <a:pt x="3359773" y="12954"/>
                      </a:cubicBezTo>
                      <a:lnTo>
                        <a:pt x="3579610" y="560356"/>
                      </a:lnTo>
                    </a:path>
                  </a:pathLst>
                </a:custGeom>
                <a:solidFill>
                  <a:srgbClr val="BFBEBC"/>
                </a:solidFill>
                <a:ln w="9525" cap="flat">
                  <a:noFill/>
                  <a:prstDash val="solid"/>
                  <a:miter/>
                </a:ln>
              </p:spPr>
              <p:txBody>
                <a:bodyPr rtlCol="0" anchor="ctr"/>
                <a:lstStyle/>
                <a:p>
                  <a:endParaRPr lang="en-GB" sz="900"/>
                </a:p>
              </p:txBody>
            </p:sp>
            <p:sp>
              <p:nvSpPr>
                <p:cNvPr id="327" name="Vrije vorm: vorm 199">
                  <a:extLst>
                    <a:ext uri="{FF2B5EF4-FFF2-40B4-BE49-F238E27FC236}">
                      <a16:creationId xmlns:a16="http://schemas.microsoft.com/office/drawing/2014/main" id="{AA22B9DB-AA38-9F97-1A85-95B6EA164DE8}"/>
                    </a:ext>
                  </a:extLst>
                </p:cNvPr>
                <p:cNvSpPr/>
                <p:nvPr/>
              </p:nvSpPr>
              <p:spPr>
                <a:xfrm>
                  <a:off x="4517040" y="4188808"/>
                  <a:ext cx="3156299" cy="32289"/>
                </a:xfrm>
                <a:custGeom>
                  <a:avLst/>
                  <a:gdLst>
                    <a:gd name="connsiteX0" fmla="*/ 3108579 w 3156299"/>
                    <a:gd name="connsiteY0" fmla="*/ 0 h 32289"/>
                    <a:gd name="connsiteX1" fmla="*/ 47815 w 3156299"/>
                    <a:gd name="connsiteY1" fmla="*/ 0 h 32289"/>
                    <a:gd name="connsiteX2" fmla="*/ 8477 w 3156299"/>
                    <a:gd name="connsiteY2" fmla="*/ 12954 h 32289"/>
                    <a:gd name="connsiteX3" fmla="*/ 0 w 3156299"/>
                    <a:gd name="connsiteY3" fmla="*/ 32290 h 32289"/>
                    <a:gd name="connsiteX4" fmla="*/ 39433 w 3156299"/>
                    <a:gd name="connsiteY4" fmla="*/ 19336 h 32289"/>
                    <a:gd name="connsiteX5" fmla="*/ 3116866 w 3156299"/>
                    <a:gd name="connsiteY5" fmla="*/ 19336 h 32289"/>
                    <a:gd name="connsiteX6" fmla="*/ 3156299 w 3156299"/>
                    <a:gd name="connsiteY6" fmla="*/ 32290 h 32289"/>
                    <a:gd name="connsiteX7" fmla="*/ 3147822 w 3156299"/>
                    <a:gd name="connsiteY7" fmla="*/ 12954 h 32289"/>
                    <a:gd name="connsiteX8" fmla="*/ 3108484 w 3156299"/>
                    <a:gd name="connsiteY8" fmla="*/ 0 h 3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6299" h="32289">
                      <a:moveTo>
                        <a:pt x="3108579" y="0"/>
                      </a:moveTo>
                      <a:lnTo>
                        <a:pt x="47815" y="0"/>
                      </a:lnTo>
                      <a:cubicBezTo>
                        <a:pt x="29242" y="0"/>
                        <a:pt x="11620" y="5810"/>
                        <a:pt x="8477" y="12954"/>
                      </a:cubicBezTo>
                      <a:lnTo>
                        <a:pt x="0" y="32290"/>
                      </a:lnTo>
                      <a:cubicBezTo>
                        <a:pt x="3048" y="25241"/>
                        <a:pt x="20765" y="19336"/>
                        <a:pt x="39433" y="19336"/>
                      </a:cubicBezTo>
                      <a:lnTo>
                        <a:pt x="3116866" y="19336"/>
                      </a:lnTo>
                      <a:cubicBezTo>
                        <a:pt x="3135344" y="19336"/>
                        <a:pt x="3153156" y="25241"/>
                        <a:pt x="3156299" y="32290"/>
                      </a:cubicBezTo>
                      <a:lnTo>
                        <a:pt x="3147822" y="12954"/>
                      </a:lnTo>
                      <a:cubicBezTo>
                        <a:pt x="3144584" y="5906"/>
                        <a:pt x="3126962" y="0"/>
                        <a:pt x="3108484" y="0"/>
                      </a:cubicBezTo>
                    </a:path>
                  </a:pathLst>
                </a:custGeom>
                <a:solidFill>
                  <a:srgbClr val="9C9C9A"/>
                </a:solidFill>
                <a:ln w="9525" cap="flat">
                  <a:noFill/>
                  <a:prstDash val="solid"/>
                  <a:miter/>
                </a:ln>
              </p:spPr>
              <p:txBody>
                <a:bodyPr rtlCol="0" anchor="ctr"/>
                <a:lstStyle/>
                <a:p>
                  <a:endParaRPr lang="en-GB" sz="900"/>
                </a:p>
              </p:txBody>
            </p:sp>
            <p:sp>
              <p:nvSpPr>
                <p:cNvPr id="328" name="Vrije vorm: vorm 200">
                  <a:extLst>
                    <a:ext uri="{FF2B5EF4-FFF2-40B4-BE49-F238E27FC236}">
                      <a16:creationId xmlns:a16="http://schemas.microsoft.com/office/drawing/2014/main" id="{9F84CD5B-9B5B-58B1-9F2B-81012E9A41EA}"/>
                    </a:ext>
                  </a:extLst>
                </p:cNvPr>
                <p:cNvSpPr/>
                <p:nvPr/>
              </p:nvSpPr>
              <p:spPr>
                <a:xfrm>
                  <a:off x="5533357" y="5068442"/>
                  <a:ext cx="1123569" cy="20669"/>
                </a:xfrm>
                <a:custGeom>
                  <a:avLst/>
                  <a:gdLst>
                    <a:gd name="connsiteX0" fmla="*/ 1120902 w 1123569"/>
                    <a:gd name="connsiteY0" fmla="*/ 0 h 20669"/>
                    <a:gd name="connsiteX1" fmla="*/ 2762 w 1123569"/>
                    <a:gd name="connsiteY1" fmla="*/ 0 h 20669"/>
                    <a:gd name="connsiteX2" fmla="*/ 0 w 1123569"/>
                    <a:gd name="connsiteY2" fmla="*/ 20669 h 20669"/>
                    <a:gd name="connsiteX3" fmla="*/ 1123569 w 1123569"/>
                    <a:gd name="connsiteY3" fmla="*/ 20669 h 20669"/>
                    <a:gd name="connsiteX4" fmla="*/ 1120902 w 1123569"/>
                    <a:gd name="connsiteY4" fmla="*/ 0 h 20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569" h="20669">
                      <a:moveTo>
                        <a:pt x="1120902" y="0"/>
                      </a:moveTo>
                      <a:lnTo>
                        <a:pt x="2762" y="0"/>
                      </a:lnTo>
                      <a:lnTo>
                        <a:pt x="0" y="20669"/>
                      </a:lnTo>
                      <a:lnTo>
                        <a:pt x="1123569" y="20669"/>
                      </a:lnTo>
                      <a:lnTo>
                        <a:pt x="1120902" y="0"/>
                      </a:lnTo>
                    </a:path>
                  </a:pathLst>
                </a:custGeom>
                <a:solidFill>
                  <a:srgbClr val="9C9C9A"/>
                </a:solidFill>
                <a:ln w="9525" cap="flat">
                  <a:noFill/>
                  <a:prstDash val="solid"/>
                  <a:miter/>
                </a:ln>
              </p:spPr>
              <p:txBody>
                <a:bodyPr rtlCol="0" anchor="ctr"/>
                <a:lstStyle/>
                <a:p>
                  <a:endParaRPr lang="en-GB" sz="900"/>
                </a:p>
              </p:txBody>
            </p:sp>
            <p:sp>
              <p:nvSpPr>
                <p:cNvPr id="329" name="Vrije vorm: vorm 201">
                  <a:extLst>
                    <a:ext uri="{FF2B5EF4-FFF2-40B4-BE49-F238E27FC236}">
                      <a16:creationId xmlns:a16="http://schemas.microsoft.com/office/drawing/2014/main" id="{4A2A6241-A094-257E-E90D-95741F4BF058}"/>
                    </a:ext>
                  </a:extLst>
                </p:cNvPr>
                <p:cNvSpPr/>
                <p:nvPr/>
              </p:nvSpPr>
              <p:spPr>
                <a:xfrm>
                  <a:off x="5540082" y="4803266"/>
                  <a:ext cx="1110025" cy="219075"/>
                </a:xfrm>
                <a:custGeom>
                  <a:avLst/>
                  <a:gdLst>
                    <a:gd name="connsiteX0" fmla="*/ 1109987 w 1110025"/>
                    <a:gd name="connsiteY0" fmla="*/ 206788 h 219075"/>
                    <a:gd name="connsiteX1" fmla="*/ 1072553 w 1110025"/>
                    <a:gd name="connsiteY1" fmla="*/ 219075 h 219075"/>
                    <a:gd name="connsiteX2" fmla="*/ 37853 w 1110025"/>
                    <a:gd name="connsiteY2" fmla="*/ 219075 h 219075"/>
                    <a:gd name="connsiteX3" fmla="*/ 38 w 1110025"/>
                    <a:gd name="connsiteY3" fmla="*/ 206788 h 219075"/>
                    <a:gd name="connsiteX4" fmla="*/ 29375 w 1110025"/>
                    <a:gd name="connsiteY4" fmla="*/ 12382 h 219075"/>
                    <a:gd name="connsiteX5" fmla="*/ 68142 w 1110025"/>
                    <a:gd name="connsiteY5" fmla="*/ 0 h 219075"/>
                    <a:gd name="connsiteX6" fmla="*/ 1042074 w 1110025"/>
                    <a:gd name="connsiteY6" fmla="*/ 0 h 219075"/>
                    <a:gd name="connsiteX7" fmla="*/ 1080840 w 1110025"/>
                    <a:gd name="connsiteY7" fmla="*/ 12382 h 219075"/>
                    <a:gd name="connsiteX8" fmla="*/ 1109987 w 1110025"/>
                    <a:gd name="connsiteY8" fmla="*/ 206788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025" h="219075">
                      <a:moveTo>
                        <a:pt x="1109987" y="206788"/>
                      </a:moveTo>
                      <a:cubicBezTo>
                        <a:pt x="1110939" y="213646"/>
                        <a:pt x="1094270" y="219075"/>
                        <a:pt x="1072553" y="219075"/>
                      </a:cubicBezTo>
                      <a:lnTo>
                        <a:pt x="37853" y="219075"/>
                      </a:lnTo>
                      <a:cubicBezTo>
                        <a:pt x="15945" y="219075"/>
                        <a:pt x="-914" y="213646"/>
                        <a:pt x="38" y="206788"/>
                      </a:cubicBezTo>
                      <a:lnTo>
                        <a:pt x="29375" y="12382"/>
                      </a:lnTo>
                      <a:cubicBezTo>
                        <a:pt x="30233" y="5524"/>
                        <a:pt x="47663" y="0"/>
                        <a:pt x="68142" y="0"/>
                      </a:cubicBezTo>
                      <a:lnTo>
                        <a:pt x="1042074" y="0"/>
                      </a:lnTo>
                      <a:cubicBezTo>
                        <a:pt x="1062552" y="0"/>
                        <a:pt x="1079793" y="5524"/>
                        <a:pt x="1080840" y="12382"/>
                      </a:cubicBezTo>
                      <a:lnTo>
                        <a:pt x="1109987" y="206788"/>
                      </a:lnTo>
                    </a:path>
                  </a:pathLst>
                </a:custGeom>
                <a:solidFill>
                  <a:srgbClr val="BFBEBC"/>
                </a:solidFill>
                <a:ln w="9525" cap="flat">
                  <a:noFill/>
                  <a:prstDash val="solid"/>
                  <a:miter/>
                </a:ln>
              </p:spPr>
              <p:txBody>
                <a:bodyPr rtlCol="0" anchor="ctr"/>
                <a:lstStyle/>
                <a:p>
                  <a:endParaRPr lang="en-GB" sz="900"/>
                </a:p>
              </p:txBody>
            </p:sp>
            <p:sp>
              <p:nvSpPr>
                <p:cNvPr id="330" name="Vrije vorm: vorm 202">
                  <a:extLst>
                    <a:ext uri="{FF2B5EF4-FFF2-40B4-BE49-F238E27FC236}">
                      <a16:creationId xmlns:a16="http://schemas.microsoft.com/office/drawing/2014/main" id="{EC8AC3A8-1492-E143-5C89-EFD81EC5212F}"/>
                    </a:ext>
                  </a:extLst>
                </p:cNvPr>
                <p:cNvSpPr/>
                <p:nvPr/>
              </p:nvSpPr>
              <p:spPr>
                <a:xfrm>
                  <a:off x="5567933" y="4803266"/>
                  <a:ext cx="1054226" cy="22479"/>
                </a:xfrm>
                <a:custGeom>
                  <a:avLst/>
                  <a:gdLst>
                    <a:gd name="connsiteX0" fmla="*/ 36004 w 1054226"/>
                    <a:gd name="connsiteY0" fmla="*/ 14573 h 22479"/>
                    <a:gd name="connsiteX1" fmla="*/ 1021175 w 1054226"/>
                    <a:gd name="connsiteY1" fmla="*/ 14573 h 22479"/>
                    <a:gd name="connsiteX2" fmla="*/ 1054227 w 1054226"/>
                    <a:gd name="connsiteY2" fmla="*/ 20669 h 22479"/>
                    <a:gd name="connsiteX3" fmla="*/ 1052989 w 1054226"/>
                    <a:gd name="connsiteY3" fmla="*/ 12382 h 22479"/>
                    <a:gd name="connsiteX4" fmla="*/ 1014222 w 1054226"/>
                    <a:gd name="connsiteY4" fmla="*/ 0 h 22479"/>
                    <a:gd name="connsiteX5" fmla="*/ 40291 w 1054226"/>
                    <a:gd name="connsiteY5" fmla="*/ 0 h 22479"/>
                    <a:gd name="connsiteX6" fmla="*/ 1524 w 1054226"/>
                    <a:gd name="connsiteY6" fmla="*/ 12382 h 22479"/>
                    <a:gd name="connsiteX7" fmla="*/ 0 w 1054226"/>
                    <a:gd name="connsiteY7" fmla="*/ 22479 h 22479"/>
                    <a:gd name="connsiteX8" fmla="*/ 36004 w 1054226"/>
                    <a:gd name="connsiteY8" fmla="*/ 14573 h 2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226" h="22479">
                      <a:moveTo>
                        <a:pt x="36004" y="14573"/>
                      </a:moveTo>
                      <a:lnTo>
                        <a:pt x="1021175" y="14573"/>
                      </a:lnTo>
                      <a:cubicBezTo>
                        <a:pt x="1035082" y="14573"/>
                        <a:pt x="1047179" y="16954"/>
                        <a:pt x="1054227" y="20669"/>
                      </a:cubicBezTo>
                      <a:lnTo>
                        <a:pt x="1052989" y="12382"/>
                      </a:lnTo>
                      <a:cubicBezTo>
                        <a:pt x="1051941" y="5524"/>
                        <a:pt x="1034701" y="0"/>
                        <a:pt x="1014222" y="0"/>
                      </a:cubicBezTo>
                      <a:lnTo>
                        <a:pt x="40291" y="0"/>
                      </a:lnTo>
                      <a:cubicBezTo>
                        <a:pt x="19812" y="0"/>
                        <a:pt x="2381" y="5524"/>
                        <a:pt x="1524" y="12382"/>
                      </a:cubicBezTo>
                      <a:lnTo>
                        <a:pt x="0" y="22479"/>
                      </a:lnTo>
                      <a:cubicBezTo>
                        <a:pt x="6001" y="17717"/>
                        <a:pt x="20098" y="14573"/>
                        <a:pt x="36004" y="14573"/>
                      </a:cubicBezTo>
                    </a:path>
                  </a:pathLst>
                </a:custGeom>
                <a:solidFill>
                  <a:srgbClr val="9C9C9A"/>
                </a:solidFill>
                <a:ln w="9525" cap="flat">
                  <a:noFill/>
                  <a:prstDash val="solid"/>
                  <a:miter/>
                </a:ln>
              </p:spPr>
              <p:txBody>
                <a:bodyPr rtlCol="0" anchor="ctr"/>
                <a:lstStyle/>
                <a:p>
                  <a:endParaRPr lang="en-GB" sz="900"/>
                </a:p>
              </p:txBody>
            </p:sp>
            <p:sp>
              <p:nvSpPr>
                <p:cNvPr id="331" name="Vrije vorm: vorm 203">
                  <a:extLst>
                    <a:ext uri="{FF2B5EF4-FFF2-40B4-BE49-F238E27FC236}">
                      <a16:creationId xmlns:a16="http://schemas.microsoft.com/office/drawing/2014/main" id="{868CBB78-729A-6383-5C80-C1433373F49A}"/>
                    </a:ext>
                  </a:extLst>
                </p:cNvPr>
                <p:cNvSpPr/>
                <p:nvPr/>
              </p:nvSpPr>
              <p:spPr>
                <a:xfrm>
                  <a:off x="5567838" y="4803266"/>
                  <a:ext cx="1054703" cy="22955"/>
                </a:xfrm>
                <a:custGeom>
                  <a:avLst/>
                  <a:gdLst>
                    <a:gd name="connsiteX0" fmla="*/ 1014412 w 1054703"/>
                    <a:gd name="connsiteY0" fmla="*/ 0 h 22955"/>
                    <a:gd name="connsiteX1" fmla="*/ 40481 w 1054703"/>
                    <a:gd name="connsiteY1" fmla="*/ 0 h 22955"/>
                    <a:gd name="connsiteX2" fmla="*/ 1714 w 1054703"/>
                    <a:gd name="connsiteY2" fmla="*/ 12382 h 22955"/>
                    <a:gd name="connsiteX3" fmla="*/ 0 w 1054703"/>
                    <a:gd name="connsiteY3" fmla="*/ 22955 h 22955"/>
                    <a:gd name="connsiteX4" fmla="*/ 39052 w 1054703"/>
                    <a:gd name="connsiteY4" fmla="*/ 10668 h 22955"/>
                    <a:gd name="connsiteX5" fmla="*/ 1015936 w 1054703"/>
                    <a:gd name="connsiteY5" fmla="*/ 10668 h 22955"/>
                    <a:gd name="connsiteX6" fmla="*/ 1054703 w 1054703"/>
                    <a:gd name="connsiteY6" fmla="*/ 22955 h 22955"/>
                    <a:gd name="connsiteX7" fmla="*/ 1053179 w 1054703"/>
                    <a:gd name="connsiteY7" fmla="*/ 12382 h 22955"/>
                    <a:gd name="connsiteX8" fmla="*/ 1014412 w 1054703"/>
                    <a:gd name="connsiteY8" fmla="*/ 0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703" h="22955">
                      <a:moveTo>
                        <a:pt x="1014412" y="0"/>
                      </a:moveTo>
                      <a:lnTo>
                        <a:pt x="40481" y="0"/>
                      </a:lnTo>
                      <a:cubicBezTo>
                        <a:pt x="20002" y="0"/>
                        <a:pt x="2572" y="5524"/>
                        <a:pt x="1714" y="12382"/>
                      </a:cubicBezTo>
                      <a:lnTo>
                        <a:pt x="0" y="22955"/>
                      </a:lnTo>
                      <a:cubicBezTo>
                        <a:pt x="952" y="16097"/>
                        <a:pt x="18479" y="10668"/>
                        <a:pt x="39052" y="10668"/>
                      </a:cubicBezTo>
                      <a:lnTo>
                        <a:pt x="1015936" y="10668"/>
                      </a:lnTo>
                      <a:cubicBezTo>
                        <a:pt x="1036415" y="10668"/>
                        <a:pt x="1053656" y="16193"/>
                        <a:pt x="1054703" y="22955"/>
                      </a:cubicBezTo>
                      <a:lnTo>
                        <a:pt x="1053179" y="12382"/>
                      </a:lnTo>
                      <a:cubicBezTo>
                        <a:pt x="1052132" y="5524"/>
                        <a:pt x="1034891" y="0"/>
                        <a:pt x="1014412" y="0"/>
                      </a:cubicBezTo>
                    </a:path>
                  </a:pathLst>
                </a:custGeom>
                <a:solidFill>
                  <a:srgbClr val="9C9C9A"/>
                </a:solidFill>
                <a:ln w="9525" cap="flat">
                  <a:noFill/>
                  <a:prstDash val="solid"/>
                  <a:miter/>
                </a:ln>
              </p:spPr>
              <p:txBody>
                <a:bodyPr rtlCol="0" anchor="ctr"/>
                <a:lstStyle/>
                <a:p>
                  <a:endParaRPr lang="en-GB" sz="900"/>
                </a:p>
              </p:txBody>
            </p:sp>
            <p:sp>
              <p:nvSpPr>
                <p:cNvPr id="332" name="Vrije vorm: vorm 204">
                  <a:extLst>
                    <a:ext uri="{FF2B5EF4-FFF2-40B4-BE49-F238E27FC236}">
                      <a16:creationId xmlns:a16="http://schemas.microsoft.com/office/drawing/2014/main" id="{B13C5BD9-00D7-ACC2-53FE-C46F76BAC429}"/>
                    </a:ext>
                  </a:extLst>
                </p:cNvPr>
                <p:cNvSpPr/>
                <p:nvPr/>
              </p:nvSpPr>
              <p:spPr>
                <a:xfrm>
                  <a:off x="5817298" y="4815553"/>
                  <a:ext cx="832865" cy="206692"/>
                </a:xfrm>
                <a:custGeom>
                  <a:avLst/>
                  <a:gdLst>
                    <a:gd name="connsiteX0" fmla="*/ 795337 w 832865"/>
                    <a:gd name="connsiteY0" fmla="*/ 206692 h 206692"/>
                    <a:gd name="connsiteX1" fmla="*/ 432625 w 832865"/>
                    <a:gd name="connsiteY1" fmla="*/ 206692 h 206692"/>
                    <a:gd name="connsiteX2" fmla="*/ 0 w 832865"/>
                    <a:gd name="connsiteY2" fmla="*/ 2191 h 206692"/>
                    <a:gd name="connsiteX3" fmla="*/ 771811 w 832865"/>
                    <a:gd name="connsiteY3" fmla="*/ 2191 h 206692"/>
                    <a:gd name="connsiteX4" fmla="*/ 803815 w 832865"/>
                    <a:gd name="connsiteY4" fmla="*/ 7715 h 206692"/>
                    <a:gd name="connsiteX5" fmla="*/ 805243 w 832865"/>
                    <a:gd name="connsiteY5" fmla="*/ 10573 h 206692"/>
                    <a:gd name="connsiteX6" fmla="*/ 803719 w 832865"/>
                    <a:gd name="connsiteY6" fmla="*/ 0 h 206692"/>
                    <a:gd name="connsiteX7" fmla="*/ 832866 w 832865"/>
                    <a:gd name="connsiteY7" fmla="*/ 194405 h 206692"/>
                    <a:gd name="connsiteX8" fmla="*/ 832866 w 832865"/>
                    <a:gd name="connsiteY8" fmla="*/ 194977 h 206692"/>
                    <a:gd name="connsiteX9" fmla="*/ 795337 w 832865"/>
                    <a:gd name="connsiteY9" fmla="*/ 206692 h 20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2865" h="206692">
                      <a:moveTo>
                        <a:pt x="795337" y="206692"/>
                      </a:moveTo>
                      <a:lnTo>
                        <a:pt x="432625" y="206692"/>
                      </a:lnTo>
                      <a:lnTo>
                        <a:pt x="0" y="2191"/>
                      </a:lnTo>
                      <a:lnTo>
                        <a:pt x="771811" y="2191"/>
                      </a:lnTo>
                      <a:cubicBezTo>
                        <a:pt x="784955" y="2191"/>
                        <a:pt x="796576" y="4381"/>
                        <a:pt x="803815" y="7715"/>
                      </a:cubicBezTo>
                      <a:cubicBezTo>
                        <a:pt x="804577" y="8668"/>
                        <a:pt x="805053" y="9620"/>
                        <a:pt x="805243" y="10573"/>
                      </a:cubicBezTo>
                      <a:lnTo>
                        <a:pt x="803719" y="0"/>
                      </a:lnTo>
                      <a:lnTo>
                        <a:pt x="832866" y="194405"/>
                      </a:lnTo>
                      <a:cubicBezTo>
                        <a:pt x="832866" y="194405"/>
                        <a:pt x="832866" y="194786"/>
                        <a:pt x="832866" y="194977"/>
                      </a:cubicBezTo>
                      <a:cubicBezTo>
                        <a:pt x="832866" y="201549"/>
                        <a:pt x="816483" y="206692"/>
                        <a:pt x="795337" y="206692"/>
                      </a:cubicBezTo>
                    </a:path>
                  </a:pathLst>
                </a:custGeom>
                <a:solidFill>
                  <a:srgbClr val="D4D4D2"/>
                </a:solidFill>
                <a:ln w="9525" cap="flat">
                  <a:noFill/>
                  <a:prstDash val="solid"/>
                  <a:miter/>
                </a:ln>
              </p:spPr>
              <p:txBody>
                <a:bodyPr rtlCol="0" anchor="ctr"/>
                <a:lstStyle/>
                <a:p>
                  <a:endParaRPr lang="en-GB" sz="900"/>
                </a:p>
              </p:txBody>
            </p:sp>
            <p:sp>
              <p:nvSpPr>
                <p:cNvPr id="333" name="Vrije vorm: vorm 205">
                  <a:extLst>
                    <a:ext uri="{FF2B5EF4-FFF2-40B4-BE49-F238E27FC236}">
                      <a16:creationId xmlns:a16="http://schemas.microsoft.com/office/drawing/2014/main" id="{E7486C36-48CC-515E-E35E-916A3A2A6F22}"/>
                    </a:ext>
                  </a:extLst>
                </p:cNvPr>
                <p:cNvSpPr/>
                <p:nvPr/>
              </p:nvSpPr>
              <p:spPr>
                <a:xfrm>
                  <a:off x="5809011" y="4813934"/>
                  <a:ext cx="812101" cy="9429"/>
                </a:xfrm>
                <a:custGeom>
                  <a:avLst/>
                  <a:gdLst>
                    <a:gd name="connsiteX0" fmla="*/ 812102 w 812101"/>
                    <a:gd name="connsiteY0" fmla="*/ 9430 h 9429"/>
                    <a:gd name="connsiteX1" fmla="*/ 780097 w 812101"/>
                    <a:gd name="connsiteY1" fmla="*/ 3905 h 9429"/>
                    <a:gd name="connsiteX2" fmla="*/ 8287 w 812101"/>
                    <a:gd name="connsiteY2" fmla="*/ 3905 h 9429"/>
                    <a:gd name="connsiteX3" fmla="*/ 0 w 812101"/>
                    <a:gd name="connsiteY3" fmla="*/ 0 h 9429"/>
                    <a:gd name="connsiteX4" fmla="*/ 774668 w 812101"/>
                    <a:gd name="connsiteY4" fmla="*/ 0 h 9429"/>
                    <a:gd name="connsiteX5" fmla="*/ 812006 w 812101"/>
                    <a:gd name="connsiteY5" fmla="*/ 9430 h 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101" h="9429">
                      <a:moveTo>
                        <a:pt x="812102" y="9430"/>
                      </a:moveTo>
                      <a:cubicBezTo>
                        <a:pt x="804958" y="6001"/>
                        <a:pt x="793337" y="3905"/>
                        <a:pt x="780097" y="3905"/>
                      </a:cubicBezTo>
                      <a:lnTo>
                        <a:pt x="8287" y="3905"/>
                      </a:lnTo>
                      <a:lnTo>
                        <a:pt x="0" y="0"/>
                      </a:lnTo>
                      <a:lnTo>
                        <a:pt x="774668" y="0"/>
                      </a:lnTo>
                      <a:cubicBezTo>
                        <a:pt x="792194" y="0"/>
                        <a:pt x="807339" y="4001"/>
                        <a:pt x="812006" y="9430"/>
                      </a:cubicBezTo>
                    </a:path>
                  </a:pathLst>
                </a:custGeom>
                <a:solidFill>
                  <a:srgbClr val="BCBBB8"/>
                </a:solidFill>
                <a:ln w="9525" cap="flat">
                  <a:noFill/>
                  <a:prstDash val="solid"/>
                  <a:miter/>
                </a:ln>
              </p:spPr>
              <p:txBody>
                <a:bodyPr rtlCol="0" anchor="ctr"/>
                <a:lstStyle/>
                <a:p>
                  <a:endParaRPr lang="en-GB" sz="900"/>
                </a:p>
              </p:txBody>
            </p:sp>
            <p:sp>
              <p:nvSpPr>
                <p:cNvPr id="334" name="Vrije vorm: vorm 206">
                  <a:extLst>
                    <a:ext uri="{FF2B5EF4-FFF2-40B4-BE49-F238E27FC236}">
                      <a16:creationId xmlns:a16="http://schemas.microsoft.com/office/drawing/2014/main" id="{97760479-3630-D197-E86B-31C6F4AC828C}"/>
                    </a:ext>
                  </a:extLst>
                </p:cNvPr>
                <p:cNvSpPr/>
                <p:nvPr/>
              </p:nvSpPr>
              <p:spPr>
                <a:xfrm>
                  <a:off x="5786532" y="4803266"/>
                  <a:ext cx="836104" cy="22955"/>
                </a:xfrm>
                <a:custGeom>
                  <a:avLst/>
                  <a:gdLst>
                    <a:gd name="connsiteX0" fmla="*/ 836009 w 836104"/>
                    <a:gd name="connsiteY0" fmla="*/ 22955 h 22955"/>
                    <a:gd name="connsiteX1" fmla="*/ 834581 w 836104"/>
                    <a:gd name="connsiteY1" fmla="*/ 20098 h 22955"/>
                    <a:gd name="connsiteX2" fmla="*/ 797243 w 836104"/>
                    <a:gd name="connsiteY2" fmla="*/ 10668 h 22955"/>
                    <a:gd name="connsiteX3" fmla="*/ 22574 w 836104"/>
                    <a:gd name="connsiteY3" fmla="*/ 10668 h 22955"/>
                    <a:gd name="connsiteX4" fmla="*/ 0 w 836104"/>
                    <a:gd name="connsiteY4" fmla="*/ 0 h 22955"/>
                    <a:gd name="connsiteX5" fmla="*/ 795814 w 836104"/>
                    <a:gd name="connsiteY5" fmla="*/ 0 h 22955"/>
                    <a:gd name="connsiteX6" fmla="*/ 834581 w 836104"/>
                    <a:gd name="connsiteY6" fmla="*/ 12382 h 22955"/>
                    <a:gd name="connsiteX7" fmla="*/ 834581 w 836104"/>
                    <a:gd name="connsiteY7" fmla="*/ 12382 h 22955"/>
                    <a:gd name="connsiteX8" fmla="*/ 836105 w 836104"/>
                    <a:gd name="connsiteY8" fmla="*/ 22955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04" h="22955">
                      <a:moveTo>
                        <a:pt x="836009" y="22955"/>
                      </a:moveTo>
                      <a:cubicBezTo>
                        <a:pt x="835819" y="22003"/>
                        <a:pt x="835343" y="21050"/>
                        <a:pt x="834581" y="20098"/>
                      </a:cubicBezTo>
                      <a:cubicBezTo>
                        <a:pt x="829913" y="14669"/>
                        <a:pt x="814768" y="10668"/>
                        <a:pt x="797243" y="10668"/>
                      </a:cubicBezTo>
                      <a:lnTo>
                        <a:pt x="22574" y="10668"/>
                      </a:lnTo>
                      <a:lnTo>
                        <a:pt x="0" y="0"/>
                      </a:lnTo>
                      <a:lnTo>
                        <a:pt x="795814" y="0"/>
                      </a:lnTo>
                      <a:cubicBezTo>
                        <a:pt x="816293" y="0"/>
                        <a:pt x="833533" y="5524"/>
                        <a:pt x="834581" y="12382"/>
                      </a:cubicBezTo>
                      <a:lnTo>
                        <a:pt x="834581" y="12382"/>
                      </a:lnTo>
                      <a:lnTo>
                        <a:pt x="836105" y="22955"/>
                      </a:lnTo>
                    </a:path>
                  </a:pathLst>
                </a:custGeom>
                <a:solidFill>
                  <a:srgbClr val="BCBBB8"/>
                </a:solidFill>
                <a:ln w="9525" cap="flat">
                  <a:noFill/>
                  <a:prstDash val="solid"/>
                  <a:miter/>
                </a:ln>
              </p:spPr>
              <p:txBody>
                <a:bodyPr rtlCol="0" anchor="ctr"/>
                <a:lstStyle/>
                <a:p>
                  <a:endParaRPr lang="en-GB" sz="900"/>
                </a:p>
              </p:txBody>
            </p:sp>
            <p:sp>
              <p:nvSpPr>
                <p:cNvPr id="335" name="Vrije vorm: vorm 207">
                  <a:extLst>
                    <a:ext uri="{FF2B5EF4-FFF2-40B4-BE49-F238E27FC236}">
                      <a16:creationId xmlns:a16="http://schemas.microsoft.com/office/drawing/2014/main" id="{6773FB91-11AC-0FBA-B284-C555FCAC3EC2}"/>
                    </a:ext>
                  </a:extLst>
                </p:cNvPr>
                <p:cNvSpPr/>
                <p:nvPr/>
              </p:nvSpPr>
              <p:spPr>
                <a:xfrm>
                  <a:off x="4747640" y="4118895"/>
                  <a:ext cx="2695098" cy="34671"/>
                </a:xfrm>
                <a:custGeom>
                  <a:avLst/>
                  <a:gdLst>
                    <a:gd name="connsiteX0" fmla="*/ 2695099 w 2695098"/>
                    <a:gd name="connsiteY0" fmla="*/ 34671 h 34671"/>
                    <a:gd name="connsiteX1" fmla="*/ 0 w 2695098"/>
                    <a:gd name="connsiteY1" fmla="*/ 34671 h 34671"/>
                    <a:gd name="connsiteX2" fmla="*/ 13240 w 2695098"/>
                    <a:gd name="connsiteY2" fmla="*/ 0 h 34671"/>
                    <a:gd name="connsiteX3" fmla="*/ 2681764 w 2695098"/>
                    <a:gd name="connsiteY3" fmla="*/ 0 h 34671"/>
                    <a:gd name="connsiteX4" fmla="*/ 2695099 w 2695098"/>
                    <a:gd name="connsiteY4" fmla="*/ 34671 h 34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098" h="34671">
                      <a:moveTo>
                        <a:pt x="2695099" y="34671"/>
                      </a:moveTo>
                      <a:lnTo>
                        <a:pt x="0" y="34671"/>
                      </a:lnTo>
                      <a:lnTo>
                        <a:pt x="13240" y="0"/>
                      </a:lnTo>
                      <a:lnTo>
                        <a:pt x="2681764" y="0"/>
                      </a:lnTo>
                      <a:lnTo>
                        <a:pt x="2695099" y="34671"/>
                      </a:lnTo>
                    </a:path>
                  </a:pathLst>
                </a:custGeom>
                <a:solidFill>
                  <a:srgbClr val="353537"/>
                </a:solidFill>
                <a:ln w="9525" cap="flat">
                  <a:noFill/>
                  <a:prstDash val="solid"/>
                  <a:miter/>
                </a:ln>
              </p:spPr>
              <p:txBody>
                <a:bodyPr rtlCol="0" anchor="ctr"/>
                <a:lstStyle/>
                <a:p>
                  <a:endParaRPr lang="en-GB" sz="900"/>
                </a:p>
              </p:txBody>
            </p:sp>
            <p:sp>
              <p:nvSpPr>
                <p:cNvPr id="336" name="Vrije vorm: vorm 208">
                  <a:extLst>
                    <a:ext uri="{FF2B5EF4-FFF2-40B4-BE49-F238E27FC236}">
                      <a16:creationId xmlns:a16="http://schemas.microsoft.com/office/drawing/2014/main" id="{058CD2AA-8467-19CC-4639-05742391D9DE}"/>
                    </a:ext>
                  </a:extLst>
                </p:cNvPr>
                <p:cNvSpPr/>
                <p:nvPr/>
              </p:nvSpPr>
              <p:spPr>
                <a:xfrm>
                  <a:off x="4530558" y="4389310"/>
                  <a:ext cx="322537" cy="65817"/>
                </a:xfrm>
                <a:custGeom>
                  <a:avLst/>
                  <a:gdLst>
                    <a:gd name="connsiteX0" fmla="*/ 304235 w 322537"/>
                    <a:gd name="connsiteY0" fmla="*/ 59722 h 65817"/>
                    <a:gd name="connsiteX1" fmla="*/ 285090 w 322537"/>
                    <a:gd name="connsiteY1" fmla="*/ 65818 h 65817"/>
                    <a:gd name="connsiteX2" fmla="*/ 14676 w 322537"/>
                    <a:gd name="connsiteY2" fmla="*/ 65818 h 65817"/>
                    <a:gd name="connsiteX3" fmla="*/ 197 w 322537"/>
                    <a:gd name="connsiteY3" fmla="*/ 59722 h 65817"/>
                    <a:gd name="connsiteX4" fmla="*/ 22676 w 322537"/>
                    <a:gd name="connsiteY4" fmla="*/ 6191 h 65817"/>
                    <a:gd name="connsiteX5" fmla="*/ 42012 w 322537"/>
                    <a:gd name="connsiteY5" fmla="*/ 0 h 65817"/>
                    <a:gd name="connsiteX6" fmla="*/ 307664 w 322537"/>
                    <a:gd name="connsiteY6" fmla="*/ 0 h 65817"/>
                    <a:gd name="connsiteX7" fmla="*/ 322428 w 322537"/>
                    <a:gd name="connsiteY7" fmla="*/ 6191 h 65817"/>
                    <a:gd name="connsiteX8" fmla="*/ 304235 w 322537"/>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537" h="65817">
                      <a:moveTo>
                        <a:pt x="304235" y="59722"/>
                      </a:moveTo>
                      <a:cubicBezTo>
                        <a:pt x="303093" y="63151"/>
                        <a:pt x="294615" y="65818"/>
                        <a:pt x="285090" y="65818"/>
                      </a:cubicBezTo>
                      <a:lnTo>
                        <a:pt x="14676" y="65818"/>
                      </a:lnTo>
                      <a:cubicBezTo>
                        <a:pt x="5246" y="65818"/>
                        <a:pt x="-1231" y="63055"/>
                        <a:pt x="197" y="59722"/>
                      </a:cubicBezTo>
                      <a:lnTo>
                        <a:pt x="22676" y="6191"/>
                      </a:lnTo>
                      <a:cubicBezTo>
                        <a:pt x="24105" y="2667"/>
                        <a:pt x="32773" y="0"/>
                        <a:pt x="42012" y="0"/>
                      </a:cubicBezTo>
                      <a:lnTo>
                        <a:pt x="307664" y="0"/>
                      </a:lnTo>
                      <a:cubicBezTo>
                        <a:pt x="316904" y="0"/>
                        <a:pt x="323476" y="2667"/>
                        <a:pt x="322428" y="6191"/>
                      </a:cubicBezTo>
                      <a:lnTo>
                        <a:pt x="304235" y="59722"/>
                      </a:lnTo>
                    </a:path>
                  </a:pathLst>
                </a:custGeom>
                <a:solidFill>
                  <a:srgbClr val="36373C"/>
                </a:solidFill>
                <a:ln w="9525" cap="flat">
                  <a:noFill/>
                  <a:prstDash val="solid"/>
                  <a:miter/>
                </a:ln>
              </p:spPr>
              <p:txBody>
                <a:bodyPr rtlCol="0" anchor="ctr"/>
                <a:lstStyle/>
                <a:p>
                  <a:endParaRPr lang="en-GB" sz="900"/>
                </a:p>
              </p:txBody>
            </p:sp>
            <p:sp>
              <p:nvSpPr>
                <p:cNvPr id="337" name="Vrije vorm: vorm 209">
                  <a:extLst>
                    <a:ext uri="{FF2B5EF4-FFF2-40B4-BE49-F238E27FC236}">
                      <a16:creationId xmlns:a16="http://schemas.microsoft.com/office/drawing/2014/main" id="{B9B81062-78C9-779E-BEC6-A032F4BB896F}"/>
                    </a:ext>
                  </a:extLst>
                </p:cNvPr>
                <p:cNvSpPr/>
                <p:nvPr/>
              </p:nvSpPr>
              <p:spPr>
                <a:xfrm>
                  <a:off x="4496580" y="4481416"/>
                  <a:ext cx="377392" cy="65913"/>
                </a:xfrm>
                <a:custGeom>
                  <a:avLst/>
                  <a:gdLst>
                    <a:gd name="connsiteX0" fmla="*/ 359931 w 377392"/>
                    <a:gd name="connsiteY0" fmla="*/ 59817 h 65913"/>
                    <a:gd name="connsiteX1" fmla="*/ 340405 w 377392"/>
                    <a:gd name="connsiteY1" fmla="*/ 65913 h 65913"/>
                    <a:gd name="connsiteX2" fmla="*/ 15031 w 377392"/>
                    <a:gd name="connsiteY2" fmla="*/ 65913 h 65913"/>
                    <a:gd name="connsiteX3" fmla="*/ 172 w 377392"/>
                    <a:gd name="connsiteY3" fmla="*/ 59817 h 65913"/>
                    <a:gd name="connsiteX4" fmla="*/ 22651 w 377392"/>
                    <a:gd name="connsiteY4" fmla="*/ 6191 h 65913"/>
                    <a:gd name="connsiteX5" fmla="*/ 42367 w 377392"/>
                    <a:gd name="connsiteY5" fmla="*/ 0 h 65913"/>
                    <a:gd name="connsiteX6" fmla="*/ 362026 w 377392"/>
                    <a:gd name="connsiteY6" fmla="*/ 0 h 65913"/>
                    <a:gd name="connsiteX7" fmla="*/ 377267 w 377392"/>
                    <a:gd name="connsiteY7" fmla="*/ 6191 h 65913"/>
                    <a:gd name="connsiteX8" fmla="*/ 359836 w 377392"/>
                    <a:gd name="connsiteY8" fmla="*/ 59817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392" h="65913">
                      <a:moveTo>
                        <a:pt x="359931" y="59817"/>
                      </a:moveTo>
                      <a:cubicBezTo>
                        <a:pt x="358883" y="63151"/>
                        <a:pt x="350025" y="65913"/>
                        <a:pt x="340405" y="65913"/>
                      </a:cubicBezTo>
                      <a:lnTo>
                        <a:pt x="15031" y="65913"/>
                      </a:lnTo>
                      <a:cubicBezTo>
                        <a:pt x="5411" y="65913"/>
                        <a:pt x="-1162" y="63151"/>
                        <a:pt x="172" y="59817"/>
                      </a:cubicBezTo>
                      <a:lnTo>
                        <a:pt x="22651" y="6191"/>
                      </a:lnTo>
                      <a:cubicBezTo>
                        <a:pt x="23984" y="2858"/>
                        <a:pt x="32842" y="0"/>
                        <a:pt x="42367" y="0"/>
                      </a:cubicBezTo>
                      <a:lnTo>
                        <a:pt x="362026" y="0"/>
                      </a:lnTo>
                      <a:cubicBezTo>
                        <a:pt x="371647" y="0"/>
                        <a:pt x="378409" y="2762"/>
                        <a:pt x="377267" y="6191"/>
                      </a:cubicBezTo>
                      <a:lnTo>
                        <a:pt x="359836" y="59817"/>
                      </a:lnTo>
                    </a:path>
                  </a:pathLst>
                </a:custGeom>
                <a:solidFill>
                  <a:srgbClr val="36373C"/>
                </a:solidFill>
                <a:ln w="9525" cap="flat">
                  <a:noFill/>
                  <a:prstDash val="solid"/>
                  <a:miter/>
                </a:ln>
              </p:spPr>
              <p:txBody>
                <a:bodyPr rtlCol="0" anchor="ctr"/>
                <a:lstStyle/>
                <a:p>
                  <a:endParaRPr lang="en-GB" sz="900"/>
                </a:p>
              </p:txBody>
            </p:sp>
            <p:sp>
              <p:nvSpPr>
                <p:cNvPr id="338" name="Vrije vorm: vorm 210">
                  <a:extLst>
                    <a:ext uri="{FF2B5EF4-FFF2-40B4-BE49-F238E27FC236}">
                      <a16:creationId xmlns:a16="http://schemas.microsoft.com/office/drawing/2014/main" id="{66D83B67-ACBA-F197-FB04-0371E2FC8CB7}"/>
                    </a:ext>
                  </a:extLst>
                </p:cNvPr>
                <p:cNvSpPr/>
                <p:nvPr/>
              </p:nvSpPr>
              <p:spPr>
                <a:xfrm>
                  <a:off x="4462391" y="4572952"/>
                  <a:ext cx="503742" cy="65817"/>
                </a:xfrm>
                <a:custGeom>
                  <a:avLst/>
                  <a:gdLst>
                    <a:gd name="connsiteX0" fmla="*/ 487751 w 503742"/>
                    <a:gd name="connsiteY0" fmla="*/ 59817 h 65817"/>
                    <a:gd name="connsiteX1" fmla="*/ 467939 w 503742"/>
                    <a:gd name="connsiteY1" fmla="*/ 65818 h 65817"/>
                    <a:gd name="connsiteX2" fmla="*/ 15406 w 503742"/>
                    <a:gd name="connsiteY2" fmla="*/ 65818 h 65817"/>
                    <a:gd name="connsiteX3" fmla="*/ 166 w 503742"/>
                    <a:gd name="connsiteY3" fmla="*/ 59817 h 65817"/>
                    <a:gd name="connsiteX4" fmla="*/ 22645 w 503742"/>
                    <a:gd name="connsiteY4" fmla="*/ 6096 h 65817"/>
                    <a:gd name="connsiteX5" fmla="*/ 42647 w 503742"/>
                    <a:gd name="connsiteY5" fmla="*/ 0 h 65817"/>
                    <a:gd name="connsiteX6" fmla="*/ 487560 w 503742"/>
                    <a:gd name="connsiteY6" fmla="*/ 0 h 65817"/>
                    <a:gd name="connsiteX7" fmla="*/ 503657 w 503742"/>
                    <a:gd name="connsiteY7" fmla="*/ 6096 h 65817"/>
                    <a:gd name="connsiteX8" fmla="*/ 487751 w 503742"/>
                    <a:gd name="connsiteY8" fmla="*/ 59817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742" h="65817">
                      <a:moveTo>
                        <a:pt x="487751" y="59817"/>
                      </a:moveTo>
                      <a:cubicBezTo>
                        <a:pt x="486893" y="63151"/>
                        <a:pt x="477940" y="65818"/>
                        <a:pt x="467939" y="65818"/>
                      </a:cubicBezTo>
                      <a:lnTo>
                        <a:pt x="15406" y="65818"/>
                      </a:lnTo>
                      <a:cubicBezTo>
                        <a:pt x="5690" y="65818"/>
                        <a:pt x="-1168" y="63151"/>
                        <a:pt x="166" y="59817"/>
                      </a:cubicBezTo>
                      <a:lnTo>
                        <a:pt x="22645" y="6096"/>
                      </a:lnTo>
                      <a:cubicBezTo>
                        <a:pt x="24074" y="2762"/>
                        <a:pt x="33027" y="0"/>
                        <a:pt x="42647" y="0"/>
                      </a:cubicBezTo>
                      <a:lnTo>
                        <a:pt x="487560" y="0"/>
                      </a:lnTo>
                      <a:cubicBezTo>
                        <a:pt x="497466" y="0"/>
                        <a:pt x="504610" y="2762"/>
                        <a:pt x="503657" y="6096"/>
                      </a:cubicBezTo>
                      <a:lnTo>
                        <a:pt x="487751" y="59817"/>
                      </a:lnTo>
                    </a:path>
                  </a:pathLst>
                </a:custGeom>
                <a:solidFill>
                  <a:srgbClr val="36373C"/>
                </a:solidFill>
                <a:ln w="9525" cap="flat">
                  <a:noFill/>
                  <a:prstDash val="solid"/>
                  <a:miter/>
                </a:ln>
              </p:spPr>
              <p:txBody>
                <a:bodyPr rtlCol="0" anchor="ctr"/>
                <a:lstStyle/>
                <a:p>
                  <a:endParaRPr lang="en-GB" sz="900"/>
                </a:p>
              </p:txBody>
            </p:sp>
            <p:sp>
              <p:nvSpPr>
                <p:cNvPr id="339" name="Vrije vorm: vorm 211">
                  <a:extLst>
                    <a:ext uri="{FF2B5EF4-FFF2-40B4-BE49-F238E27FC236}">
                      <a16:creationId xmlns:a16="http://schemas.microsoft.com/office/drawing/2014/main" id="{D7BAD2B7-516D-6C86-AF6A-43815B0C4EC0}"/>
                    </a:ext>
                  </a:extLst>
                </p:cNvPr>
                <p:cNvSpPr/>
                <p:nvPr/>
              </p:nvSpPr>
              <p:spPr>
                <a:xfrm>
                  <a:off x="7295186" y="4481416"/>
                  <a:ext cx="399182" cy="65913"/>
                </a:xfrm>
                <a:custGeom>
                  <a:avLst/>
                  <a:gdLst>
                    <a:gd name="connsiteX0" fmla="*/ 399013 w 399182"/>
                    <a:gd name="connsiteY0" fmla="*/ 59817 h 65913"/>
                    <a:gd name="connsiteX1" fmla="*/ 383868 w 399182"/>
                    <a:gd name="connsiteY1" fmla="*/ 65913 h 65913"/>
                    <a:gd name="connsiteX2" fmla="*/ 36777 w 399182"/>
                    <a:gd name="connsiteY2" fmla="*/ 65913 h 65913"/>
                    <a:gd name="connsiteX3" fmla="*/ 17251 w 399182"/>
                    <a:gd name="connsiteY3" fmla="*/ 59817 h 65913"/>
                    <a:gd name="connsiteX4" fmla="*/ 106 w 399182"/>
                    <a:gd name="connsiteY4" fmla="*/ 6191 h 65913"/>
                    <a:gd name="connsiteX5" fmla="*/ 15441 w 399182"/>
                    <a:gd name="connsiteY5" fmla="*/ 0 h 65913"/>
                    <a:gd name="connsiteX6" fmla="*/ 356531 w 399182"/>
                    <a:gd name="connsiteY6" fmla="*/ 0 h 65913"/>
                    <a:gd name="connsiteX7" fmla="*/ 376439 w 399182"/>
                    <a:gd name="connsiteY7" fmla="*/ 6191 h 65913"/>
                    <a:gd name="connsiteX8" fmla="*/ 399013 w 399182"/>
                    <a:gd name="connsiteY8" fmla="*/ 59817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182" h="65913">
                      <a:moveTo>
                        <a:pt x="399013" y="59817"/>
                      </a:moveTo>
                      <a:cubicBezTo>
                        <a:pt x="400346" y="63151"/>
                        <a:pt x="393679" y="65913"/>
                        <a:pt x="383868" y="65913"/>
                      </a:cubicBezTo>
                      <a:lnTo>
                        <a:pt x="36777" y="65913"/>
                      </a:lnTo>
                      <a:cubicBezTo>
                        <a:pt x="27252" y="65913"/>
                        <a:pt x="18394" y="63151"/>
                        <a:pt x="17251" y="59817"/>
                      </a:cubicBezTo>
                      <a:lnTo>
                        <a:pt x="106" y="6191"/>
                      </a:lnTo>
                      <a:cubicBezTo>
                        <a:pt x="-942" y="2858"/>
                        <a:pt x="5916" y="0"/>
                        <a:pt x="15441" y="0"/>
                      </a:cubicBezTo>
                      <a:lnTo>
                        <a:pt x="356531" y="0"/>
                      </a:lnTo>
                      <a:cubicBezTo>
                        <a:pt x="366151" y="0"/>
                        <a:pt x="375010" y="2762"/>
                        <a:pt x="376439" y="6191"/>
                      </a:cubicBezTo>
                      <a:lnTo>
                        <a:pt x="399013" y="59817"/>
                      </a:lnTo>
                    </a:path>
                  </a:pathLst>
                </a:custGeom>
                <a:solidFill>
                  <a:srgbClr val="36373C"/>
                </a:solidFill>
                <a:ln w="9525" cap="flat">
                  <a:noFill/>
                  <a:prstDash val="solid"/>
                  <a:miter/>
                </a:ln>
              </p:spPr>
              <p:txBody>
                <a:bodyPr rtlCol="0" anchor="ctr"/>
                <a:lstStyle/>
                <a:p>
                  <a:endParaRPr lang="en-GB" sz="900"/>
                </a:p>
              </p:txBody>
            </p:sp>
            <p:sp>
              <p:nvSpPr>
                <p:cNvPr id="340" name="Vrije vorm: vorm 212">
                  <a:extLst>
                    <a:ext uri="{FF2B5EF4-FFF2-40B4-BE49-F238E27FC236}">
                      <a16:creationId xmlns:a16="http://schemas.microsoft.com/office/drawing/2014/main" id="{FC51248D-08ED-0AFC-8721-C8265993822C}"/>
                    </a:ext>
                  </a:extLst>
                </p:cNvPr>
                <p:cNvSpPr/>
                <p:nvPr/>
              </p:nvSpPr>
              <p:spPr>
                <a:xfrm>
                  <a:off x="7199480" y="4572952"/>
                  <a:ext cx="528242" cy="65817"/>
                </a:xfrm>
                <a:custGeom>
                  <a:avLst/>
                  <a:gdLst>
                    <a:gd name="connsiteX0" fmla="*/ 528056 w 528242"/>
                    <a:gd name="connsiteY0" fmla="*/ 59817 h 65817"/>
                    <a:gd name="connsiteX1" fmla="*/ 512530 w 528242"/>
                    <a:gd name="connsiteY1" fmla="*/ 65818 h 65817"/>
                    <a:gd name="connsiteX2" fmla="*/ 34947 w 528242"/>
                    <a:gd name="connsiteY2" fmla="*/ 65818 h 65817"/>
                    <a:gd name="connsiteX3" fmla="*/ 15421 w 528242"/>
                    <a:gd name="connsiteY3" fmla="*/ 59817 h 65817"/>
                    <a:gd name="connsiteX4" fmla="*/ 85 w 528242"/>
                    <a:gd name="connsiteY4" fmla="*/ 6096 h 65817"/>
                    <a:gd name="connsiteX5" fmla="*/ 15802 w 528242"/>
                    <a:gd name="connsiteY5" fmla="*/ 0 h 65817"/>
                    <a:gd name="connsiteX6" fmla="*/ 485289 w 528242"/>
                    <a:gd name="connsiteY6" fmla="*/ 0 h 65817"/>
                    <a:gd name="connsiteX7" fmla="*/ 505577 w 528242"/>
                    <a:gd name="connsiteY7" fmla="*/ 6096 h 65817"/>
                    <a:gd name="connsiteX8" fmla="*/ 528056 w 528242"/>
                    <a:gd name="connsiteY8" fmla="*/ 59817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242" h="65817">
                      <a:moveTo>
                        <a:pt x="528056" y="59817"/>
                      </a:moveTo>
                      <a:cubicBezTo>
                        <a:pt x="529485" y="63151"/>
                        <a:pt x="522532" y="65818"/>
                        <a:pt x="512530" y="65818"/>
                      </a:cubicBezTo>
                      <a:lnTo>
                        <a:pt x="34947" y="65818"/>
                      </a:lnTo>
                      <a:cubicBezTo>
                        <a:pt x="25136" y="65818"/>
                        <a:pt x="16373" y="63151"/>
                        <a:pt x="15421" y="59817"/>
                      </a:cubicBezTo>
                      <a:lnTo>
                        <a:pt x="85" y="6096"/>
                      </a:lnTo>
                      <a:cubicBezTo>
                        <a:pt x="-867" y="2762"/>
                        <a:pt x="6277" y="0"/>
                        <a:pt x="15802" y="0"/>
                      </a:cubicBezTo>
                      <a:lnTo>
                        <a:pt x="485289" y="0"/>
                      </a:lnTo>
                      <a:cubicBezTo>
                        <a:pt x="495099" y="0"/>
                        <a:pt x="504148" y="2762"/>
                        <a:pt x="505577" y="6096"/>
                      </a:cubicBezTo>
                      <a:lnTo>
                        <a:pt x="528056" y="59817"/>
                      </a:lnTo>
                    </a:path>
                  </a:pathLst>
                </a:custGeom>
                <a:solidFill>
                  <a:srgbClr val="36373C"/>
                </a:solidFill>
                <a:ln w="9525" cap="flat">
                  <a:noFill/>
                  <a:prstDash val="solid"/>
                  <a:miter/>
                </a:ln>
              </p:spPr>
              <p:txBody>
                <a:bodyPr rtlCol="0" anchor="ctr"/>
                <a:lstStyle/>
                <a:p>
                  <a:endParaRPr lang="en-GB" sz="900"/>
                </a:p>
              </p:txBody>
            </p:sp>
            <p:sp>
              <p:nvSpPr>
                <p:cNvPr id="341" name="Vrije vorm: vorm 213">
                  <a:extLst>
                    <a:ext uri="{FF2B5EF4-FFF2-40B4-BE49-F238E27FC236}">
                      <a16:creationId xmlns:a16="http://schemas.microsoft.com/office/drawing/2014/main" id="{2D01E244-885E-EE28-9E89-D38703079FD4}"/>
                    </a:ext>
                  </a:extLst>
                </p:cNvPr>
                <p:cNvSpPr/>
                <p:nvPr/>
              </p:nvSpPr>
              <p:spPr>
                <a:xfrm>
                  <a:off x="6883472" y="4665058"/>
                  <a:ext cx="207793" cy="65913"/>
                </a:xfrm>
                <a:custGeom>
                  <a:avLst/>
                  <a:gdLst>
                    <a:gd name="connsiteX0" fmla="*/ 207699 w 207793"/>
                    <a:gd name="connsiteY0" fmla="*/ 59912 h 65913"/>
                    <a:gd name="connsiteX1" fmla="*/ 190935 w 207793"/>
                    <a:gd name="connsiteY1" fmla="*/ 65913 h 65913"/>
                    <a:gd name="connsiteX2" fmla="*/ 30343 w 207793"/>
                    <a:gd name="connsiteY2" fmla="*/ 65913 h 65913"/>
                    <a:gd name="connsiteX3" fmla="*/ 10817 w 207793"/>
                    <a:gd name="connsiteY3" fmla="*/ 59912 h 65913"/>
                    <a:gd name="connsiteX4" fmla="*/ 54 w 207793"/>
                    <a:gd name="connsiteY4" fmla="*/ 6191 h 65913"/>
                    <a:gd name="connsiteX5" fmla="*/ 16722 w 207793"/>
                    <a:gd name="connsiteY5" fmla="*/ 0 h 65913"/>
                    <a:gd name="connsiteX6" fmla="*/ 174742 w 207793"/>
                    <a:gd name="connsiteY6" fmla="*/ 0 h 65913"/>
                    <a:gd name="connsiteX7" fmla="*/ 194269 w 207793"/>
                    <a:gd name="connsiteY7" fmla="*/ 6191 h 65913"/>
                    <a:gd name="connsiteX8" fmla="*/ 207794 w 207793"/>
                    <a:gd name="connsiteY8" fmla="*/ 59912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93" h="65913">
                      <a:moveTo>
                        <a:pt x="207699" y="59912"/>
                      </a:moveTo>
                      <a:cubicBezTo>
                        <a:pt x="208461" y="63246"/>
                        <a:pt x="201031" y="65913"/>
                        <a:pt x="190935" y="65913"/>
                      </a:cubicBezTo>
                      <a:lnTo>
                        <a:pt x="30343" y="65913"/>
                      </a:lnTo>
                      <a:cubicBezTo>
                        <a:pt x="20152" y="65913"/>
                        <a:pt x="11484" y="63246"/>
                        <a:pt x="10817" y="59912"/>
                      </a:cubicBezTo>
                      <a:lnTo>
                        <a:pt x="54" y="6191"/>
                      </a:lnTo>
                      <a:cubicBezTo>
                        <a:pt x="-708" y="2858"/>
                        <a:pt x="6721" y="0"/>
                        <a:pt x="16722" y="0"/>
                      </a:cubicBezTo>
                      <a:lnTo>
                        <a:pt x="174742" y="0"/>
                      </a:lnTo>
                      <a:cubicBezTo>
                        <a:pt x="184744" y="0"/>
                        <a:pt x="193506" y="2762"/>
                        <a:pt x="194269" y="6191"/>
                      </a:cubicBezTo>
                      <a:lnTo>
                        <a:pt x="207794" y="59912"/>
                      </a:lnTo>
                    </a:path>
                  </a:pathLst>
                </a:custGeom>
                <a:solidFill>
                  <a:srgbClr val="36373C"/>
                </a:solidFill>
                <a:ln w="9525" cap="flat">
                  <a:noFill/>
                  <a:prstDash val="solid"/>
                  <a:miter/>
                </a:ln>
              </p:spPr>
              <p:txBody>
                <a:bodyPr rtlCol="0" anchor="ctr"/>
                <a:lstStyle/>
                <a:p>
                  <a:endParaRPr lang="en-GB" sz="900"/>
                </a:p>
              </p:txBody>
            </p:sp>
            <p:sp>
              <p:nvSpPr>
                <p:cNvPr id="342" name="Vrije vorm: vorm 214">
                  <a:extLst>
                    <a:ext uri="{FF2B5EF4-FFF2-40B4-BE49-F238E27FC236}">
                      <a16:creationId xmlns:a16="http://schemas.microsoft.com/office/drawing/2014/main" id="{A1FD423A-88A3-B219-CCB8-CFB896A86BA1}"/>
                    </a:ext>
                  </a:extLst>
                </p:cNvPr>
                <p:cNvSpPr/>
                <p:nvPr/>
              </p:nvSpPr>
              <p:spPr>
                <a:xfrm>
                  <a:off x="4428389" y="4665058"/>
                  <a:ext cx="217112" cy="65913"/>
                </a:xfrm>
                <a:custGeom>
                  <a:avLst/>
                  <a:gdLst>
                    <a:gd name="connsiteX0" fmla="*/ 197141 w 217112"/>
                    <a:gd name="connsiteY0" fmla="*/ 59912 h 65913"/>
                    <a:gd name="connsiteX1" fmla="*/ 176471 w 217112"/>
                    <a:gd name="connsiteY1" fmla="*/ 65913 h 65913"/>
                    <a:gd name="connsiteX2" fmla="*/ 15880 w 217112"/>
                    <a:gd name="connsiteY2" fmla="*/ 65913 h 65913"/>
                    <a:gd name="connsiteX3" fmla="*/ 164 w 217112"/>
                    <a:gd name="connsiteY3" fmla="*/ 59912 h 65913"/>
                    <a:gd name="connsiteX4" fmla="*/ 22738 w 217112"/>
                    <a:gd name="connsiteY4" fmla="*/ 6191 h 65913"/>
                    <a:gd name="connsiteX5" fmla="*/ 43026 w 217112"/>
                    <a:gd name="connsiteY5" fmla="*/ 0 h 65913"/>
                    <a:gd name="connsiteX6" fmla="*/ 201237 w 217112"/>
                    <a:gd name="connsiteY6" fmla="*/ 0 h 65913"/>
                    <a:gd name="connsiteX7" fmla="*/ 216953 w 217112"/>
                    <a:gd name="connsiteY7" fmla="*/ 6191 h 65913"/>
                    <a:gd name="connsiteX8" fmla="*/ 197236 w 217112"/>
                    <a:gd name="connsiteY8" fmla="*/ 59912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12" h="65913">
                      <a:moveTo>
                        <a:pt x="197141" y="59912"/>
                      </a:moveTo>
                      <a:cubicBezTo>
                        <a:pt x="195902" y="63246"/>
                        <a:pt x="186568" y="65913"/>
                        <a:pt x="176471" y="65913"/>
                      </a:cubicBezTo>
                      <a:lnTo>
                        <a:pt x="15880" y="65913"/>
                      </a:lnTo>
                      <a:cubicBezTo>
                        <a:pt x="5783" y="65913"/>
                        <a:pt x="-1170" y="63246"/>
                        <a:pt x="164" y="59912"/>
                      </a:cubicBezTo>
                      <a:lnTo>
                        <a:pt x="22738" y="6191"/>
                      </a:lnTo>
                      <a:cubicBezTo>
                        <a:pt x="24071" y="2858"/>
                        <a:pt x="33311" y="0"/>
                        <a:pt x="43026" y="0"/>
                      </a:cubicBezTo>
                      <a:lnTo>
                        <a:pt x="201237" y="0"/>
                      </a:lnTo>
                      <a:cubicBezTo>
                        <a:pt x="211142" y="0"/>
                        <a:pt x="218286" y="2762"/>
                        <a:pt x="216953" y="6191"/>
                      </a:cubicBezTo>
                      <a:lnTo>
                        <a:pt x="197236" y="59912"/>
                      </a:lnTo>
                    </a:path>
                  </a:pathLst>
                </a:custGeom>
                <a:solidFill>
                  <a:srgbClr val="36373C"/>
                </a:solidFill>
                <a:ln w="9525" cap="flat">
                  <a:noFill/>
                  <a:prstDash val="solid"/>
                  <a:miter/>
                </a:ln>
              </p:spPr>
              <p:txBody>
                <a:bodyPr rtlCol="0" anchor="ctr"/>
                <a:lstStyle/>
                <a:p>
                  <a:endParaRPr lang="en-GB" sz="900"/>
                </a:p>
              </p:txBody>
            </p:sp>
            <p:sp>
              <p:nvSpPr>
                <p:cNvPr id="343" name="Vrije vorm: vorm 215">
                  <a:extLst>
                    <a:ext uri="{FF2B5EF4-FFF2-40B4-BE49-F238E27FC236}">
                      <a16:creationId xmlns:a16="http://schemas.microsoft.com/office/drawing/2014/main" id="{4E61AEFE-4DBC-56FE-AB9D-F4147C80B181}"/>
                    </a:ext>
                  </a:extLst>
                </p:cNvPr>
                <p:cNvSpPr/>
                <p:nvPr/>
              </p:nvSpPr>
              <p:spPr>
                <a:xfrm>
                  <a:off x="4677130" y="4665058"/>
                  <a:ext cx="213884" cy="65913"/>
                </a:xfrm>
                <a:custGeom>
                  <a:avLst/>
                  <a:gdLst>
                    <a:gd name="connsiteX0" fmla="*/ 197192 w 213884"/>
                    <a:gd name="connsiteY0" fmla="*/ 59912 h 65913"/>
                    <a:gd name="connsiteX1" fmla="*/ 176999 w 213884"/>
                    <a:gd name="connsiteY1" fmla="*/ 65913 h 65913"/>
                    <a:gd name="connsiteX2" fmla="*/ 16312 w 213884"/>
                    <a:gd name="connsiteY2" fmla="*/ 65913 h 65913"/>
                    <a:gd name="connsiteX3" fmla="*/ 120 w 213884"/>
                    <a:gd name="connsiteY3" fmla="*/ 59912 h 65913"/>
                    <a:gd name="connsiteX4" fmla="*/ 19265 w 213884"/>
                    <a:gd name="connsiteY4" fmla="*/ 6191 h 65913"/>
                    <a:gd name="connsiteX5" fmla="*/ 39649 w 213884"/>
                    <a:gd name="connsiteY5" fmla="*/ 0 h 65913"/>
                    <a:gd name="connsiteX6" fmla="*/ 197669 w 213884"/>
                    <a:gd name="connsiteY6" fmla="*/ 0 h 65913"/>
                    <a:gd name="connsiteX7" fmla="*/ 213766 w 213884"/>
                    <a:gd name="connsiteY7" fmla="*/ 6191 h 65913"/>
                    <a:gd name="connsiteX8" fmla="*/ 197288 w 213884"/>
                    <a:gd name="connsiteY8" fmla="*/ 59912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884" h="65913">
                      <a:moveTo>
                        <a:pt x="197192" y="59912"/>
                      </a:moveTo>
                      <a:cubicBezTo>
                        <a:pt x="196144" y="63246"/>
                        <a:pt x="187191" y="65913"/>
                        <a:pt x="176999" y="65913"/>
                      </a:cubicBezTo>
                      <a:lnTo>
                        <a:pt x="16312" y="65913"/>
                      </a:lnTo>
                      <a:cubicBezTo>
                        <a:pt x="6121" y="65913"/>
                        <a:pt x="-1023" y="63246"/>
                        <a:pt x="120" y="59912"/>
                      </a:cubicBezTo>
                      <a:lnTo>
                        <a:pt x="19265" y="6191"/>
                      </a:lnTo>
                      <a:cubicBezTo>
                        <a:pt x="20599" y="2858"/>
                        <a:pt x="29552" y="0"/>
                        <a:pt x="39649" y="0"/>
                      </a:cubicBezTo>
                      <a:lnTo>
                        <a:pt x="197669" y="0"/>
                      </a:lnTo>
                      <a:cubicBezTo>
                        <a:pt x="207670" y="0"/>
                        <a:pt x="214909" y="2762"/>
                        <a:pt x="213766" y="6191"/>
                      </a:cubicBezTo>
                      <a:lnTo>
                        <a:pt x="197288" y="59912"/>
                      </a:lnTo>
                    </a:path>
                  </a:pathLst>
                </a:custGeom>
                <a:solidFill>
                  <a:srgbClr val="36373C"/>
                </a:solidFill>
                <a:ln w="9525" cap="flat">
                  <a:noFill/>
                  <a:prstDash val="solid"/>
                  <a:miter/>
                </a:ln>
              </p:spPr>
              <p:txBody>
                <a:bodyPr rtlCol="0" anchor="ctr"/>
                <a:lstStyle/>
                <a:p>
                  <a:endParaRPr lang="en-GB" sz="900"/>
                </a:p>
              </p:txBody>
            </p:sp>
            <p:sp>
              <p:nvSpPr>
                <p:cNvPr id="344" name="Vrije vorm: vorm 216">
                  <a:extLst>
                    <a:ext uri="{FF2B5EF4-FFF2-40B4-BE49-F238E27FC236}">
                      <a16:creationId xmlns:a16="http://schemas.microsoft.com/office/drawing/2014/main" id="{13D5010B-DC3F-9F0E-4355-E243485AF8C3}"/>
                    </a:ext>
                  </a:extLst>
                </p:cNvPr>
                <p:cNvSpPr/>
                <p:nvPr/>
              </p:nvSpPr>
              <p:spPr>
                <a:xfrm>
                  <a:off x="4928056" y="4665058"/>
                  <a:ext cx="210081" cy="65913"/>
                </a:xfrm>
                <a:custGeom>
                  <a:avLst/>
                  <a:gdLst>
                    <a:gd name="connsiteX0" fmla="*/ 196965 w 210081"/>
                    <a:gd name="connsiteY0" fmla="*/ 59912 h 65913"/>
                    <a:gd name="connsiteX1" fmla="*/ 177248 w 210081"/>
                    <a:gd name="connsiteY1" fmla="*/ 65913 h 65913"/>
                    <a:gd name="connsiteX2" fmla="*/ 16657 w 210081"/>
                    <a:gd name="connsiteY2" fmla="*/ 65913 h 65913"/>
                    <a:gd name="connsiteX3" fmla="*/ 83 w 210081"/>
                    <a:gd name="connsiteY3" fmla="*/ 59912 h 65913"/>
                    <a:gd name="connsiteX4" fmla="*/ 15799 w 210081"/>
                    <a:gd name="connsiteY4" fmla="*/ 6191 h 65913"/>
                    <a:gd name="connsiteX5" fmla="*/ 35611 w 210081"/>
                    <a:gd name="connsiteY5" fmla="*/ 0 h 65913"/>
                    <a:gd name="connsiteX6" fmla="*/ 193631 w 210081"/>
                    <a:gd name="connsiteY6" fmla="*/ 0 h 65913"/>
                    <a:gd name="connsiteX7" fmla="*/ 210014 w 210081"/>
                    <a:gd name="connsiteY7" fmla="*/ 6191 h 65913"/>
                    <a:gd name="connsiteX8" fmla="*/ 196870 w 210081"/>
                    <a:gd name="connsiteY8" fmla="*/ 59912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081" h="65913">
                      <a:moveTo>
                        <a:pt x="196965" y="59912"/>
                      </a:moveTo>
                      <a:cubicBezTo>
                        <a:pt x="196203" y="63246"/>
                        <a:pt x="187345" y="65913"/>
                        <a:pt x="177248" y="65913"/>
                      </a:cubicBezTo>
                      <a:lnTo>
                        <a:pt x="16657" y="65913"/>
                      </a:lnTo>
                      <a:cubicBezTo>
                        <a:pt x="6465" y="65913"/>
                        <a:pt x="-869" y="63246"/>
                        <a:pt x="83" y="59912"/>
                      </a:cubicBezTo>
                      <a:lnTo>
                        <a:pt x="15799" y="6191"/>
                      </a:lnTo>
                      <a:cubicBezTo>
                        <a:pt x="16752" y="2858"/>
                        <a:pt x="25610" y="0"/>
                        <a:pt x="35611" y="0"/>
                      </a:cubicBezTo>
                      <a:lnTo>
                        <a:pt x="193631" y="0"/>
                      </a:lnTo>
                      <a:cubicBezTo>
                        <a:pt x="203442" y="0"/>
                        <a:pt x="210871" y="2762"/>
                        <a:pt x="210014" y="6191"/>
                      </a:cubicBezTo>
                      <a:lnTo>
                        <a:pt x="196870" y="59912"/>
                      </a:lnTo>
                    </a:path>
                  </a:pathLst>
                </a:custGeom>
                <a:solidFill>
                  <a:srgbClr val="36373C"/>
                </a:solidFill>
                <a:ln w="9525" cap="flat">
                  <a:noFill/>
                  <a:prstDash val="solid"/>
                  <a:miter/>
                </a:ln>
              </p:spPr>
              <p:txBody>
                <a:bodyPr rtlCol="0" anchor="ctr"/>
                <a:lstStyle/>
                <a:p>
                  <a:endParaRPr lang="en-GB" sz="900"/>
                </a:p>
              </p:txBody>
            </p:sp>
            <p:sp>
              <p:nvSpPr>
                <p:cNvPr id="345" name="Vrije vorm: vorm 217">
                  <a:extLst>
                    <a:ext uri="{FF2B5EF4-FFF2-40B4-BE49-F238E27FC236}">
                      <a16:creationId xmlns:a16="http://schemas.microsoft.com/office/drawing/2014/main" id="{CDEEC337-AB83-62FE-A0B9-CFCB25868F86}"/>
                    </a:ext>
                  </a:extLst>
                </p:cNvPr>
                <p:cNvSpPr/>
                <p:nvPr/>
              </p:nvSpPr>
              <p:spPr>
                <a:xfrm>
                  <a:off x="5178878" y="4665058"/>
                  <a:ext cx="265069" cy="65913"/>
                </a:xfrm>
                <a:custGeom>
                  <a:avLst/>
                  <a:gdLst>
                    <a:gd name="connsiteX0" fmla="*/ 256086 w 265069"/>
                    <a:gd name="connsiteY0" fmla="*/ 59912 h 65913"/>
                    <a:gd name="connsiteX1" fmla="*/ 236845 w 265069"/>
                    <a:gd name="connsiteY1" fmla="*/ 65913 h 65913"/>
                    <a:gd name="connsiteX2" fmla="*/ 17008 w 265069"/>
                    <a:gd name="connsiteY2" fmla="*/ 65913 h 65913"/>
                    <a:gd name="connsiteX3" fmla="*/ 54 w 265069"/>
                    <a:gd name="connsiteY3" fmla="*/ 59912 h 65913"/>
                    <a:gd name="connsiteX4" fmla="*/ 12341 w 265069"/>
                    <a:gd name="connsiteY4" fmla="*/ 6191 h 65913"/>
                    <a:gd name="connsiteX5" fmla="*/ 31963 w 265069"/>
                    <a:gd name="connsiteY5" fmla="*/ 0 h 65913"/>
                    <a:gd name="connsiteX6" fmla="*/ 247989 w 265069"/>
                    <a:gd name="connsiteY6" fmla="*/ 0 h 65913"/>
                    <a:gd name="connsiteX7" fmla="*/ 265039 w 265069"/>
                    <a:gd name="connsiteY7" fmla="*/ 6191 h 65913"/>
                    <a:gd name="connsiteX8" fmla="*/ 256086 w 265069"/>
                    <a:gd name="connsiteY8" fmla="*/ 59912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069" h="65913">
                      <a:moveTo>
                        <a:pt x="256086" y="59912"/>
                      </a:moveTo>
                      <a:cubicBezTo>
                        <a:pt x="255514" y="63246"/>
                        <a:pt x="246847" y="65913"/>
                        <a:pt x="236845" y="65913"/>
                      </a:cubicBezTo>
                      <a:lnTo>
                        <a:pt x="17008" y="65913"/>
                      </a:lnTo>
                      <a:cubicBezTo>
                        <a:pt x="6721" y="65913"/>
                        <a:pt x="-708" y="63246"/>
                        <a:pt x="54" y="59912"/>
                      </a:cubicBezTo>
                      <a:lnTo>
                        <a:pt x="12341" y="6191"/>
                      </a:lnTo>
                      <a:cubicBezTo>
                        <a:pt x="13198" y="2762"/>
                        <a:pt x="21961" y="0"/>
                        <a:pt x="31963" y="0"/>
                      </a:cubicBezTo>
                      <a:lnTo>
                        <a:pt x="247989" y="0"/>
                      </a:lnTo>
                      <a:cubicBezTo>
                        <a:pt x="257991" y="0"/>
                        <a:pt x="265611" y="2762"/>
                        <a:pt x="265039" y="6191"/>
                      </a:cubicBezTo>
                      <a:lnTo>
                        <a:pt x="256086" y="59912"/>
                      </a:lnTo>
                    </a:path>
                  </a:pathLst>
                </a:custGeom>
                <a:solidFill>
                  <a:srgbClr val="36373C"/>
                </a:solidFill>
                <a:ln w="9525" cap="flat">
                  <a:noFill/>
                  <a:prstDash val="solid"/>
                  <a:miter/>
                </a:ln>
              </p:spPr>
              <p:txBody>
                <a:bodyPr rtlCol="0" anchor="ctr"/>
                <a:lstStyle/>
                <a:p>
                  <a:endParaRPr lang="en-GB" sz="900"/>
                </a:p>
              </p:txBody>
            </p:sp>
            <p:sp>
              <p:nvSpPr>
                <p:cNvPr id="346" name="Vrije vorm: vorm 218">
                  <a:extLst>
                    <a:ext uri="{FF2B5EF4-FFF2-40B4-BE49-F238E27FC236}">
                      <a16:creationId xmlns:a16="http://schemas.microsoft.com/office/drawing/2014/main" id="{0EDA03D3-A40F-2112-923A-8DD78AF7A363}"/>
                    </a:ext>
                  </a:extLst>
                </p:cNvPr>
                <p:cNvSpPr/>
                <p:nvPr/>
              </p:nvSpPr>
              <p:spPr>
                <a:xfrm>
                  <a:off x="5488847" y="4665153"/>
                  <a:ext cx="1041694" cy="65817"/>
                </a:xfrm>
                <a:custGeom>
                  <a:avLst/>
                  <a:gdLst>
                    <a:gd name="connsiteX0" fmla="*/ 1041682 w 1041694"/>
                    <a:gd name="connsiteY0" fmla="*/ 59436 h 65817"/>
                    <a:gd name="connsiteX1" fmla="*/ 1023013 w 1041694"/>
                    <a:gd name="connsiteY1" fmla="*/ 65818 h 65817"/>
                    <a:gd name="connsiteX2" fmla="*/ 18126 w 1041694"/>
                    <a:gd name="connsiteY2" fmla="*/ 65818 h 65817"/>
                    <a:gd name="connsiteX3" fmla="*/ 28 w 1041694"/>
                    <a:gd name="connsiteY3" fmla="*/ 59436 h 65817"/>
                    <a:gd name="connsiteX4" fmla="*/ 8220 w 1041694"/>
                    <a:gd name="connsiteY4" fmla="*/ 6382 h 65817"/>
                    <a:gd name="connsiteX5" fmla="*/ 27937 w 1041694"/>
                    <a:gd name="connsiteY5" fmla="*/ 0 h 65817"/>
                    <a:gd name="connsiteX6" fmla="*/ 1016155 w 1041694"/>
                    <a:gd name="connsiteY6" fmla="*/ 0 h 65817"/>
                    <a:gd name="connsiteX7" fmla="*/ 1035777 w 1041694"/>
                    <a:gd name="connsiteY7" fmla="*/ 6382 h 65817"/>
                    <a:gd name="connsiteX8" fmla="*/ 1041682 w 1041694"/>
                    <a:gd name="connsiteY8" fmla="*/ 59436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694" h="65817">
                      <a:moveTo>
                        <a:pt x="1041682" y="59436"/>
                      </a:moveTo>
                      <a:cubicBezTo>
                        <a:pt x="1042063" y="62960"/>
                        <a:pt x="1033681" y="65818"/>
                        <a:pt x="1023013" y="65818"/>
                      </a:cubicBezTo>
                      <a:lnTo>
                        <a:pt x="18126" y="65818"/>
                      </a:lnTo>
                      <a:cubicBezTo>
                        <a:pt x="7648" y="65818"/>
                        <a:pt x="-543" y="62960"/>
                        <a:pt x="28" y="59436"/>
                      </a:cubicBezTo>
                      <a:lnTo>
                        <a:pt x="8220" y="6382"/>
                      </a:lnTo>
                      <a:cubicBezTo>
                        <a:pt x="8696" y="2857"/>
                        <a:pt x="17649" y="0"/>
                        <a:pt x="27937" y="0"/>
                      </a:cubicBezTo>
                      <a:lnTo>
                        <a:pt x="1016155" y="0"/>
                      </a:lnTo>
                      <a:cubicBezTo>
                        <a:pt x="1026633" y="0"/>
                        <a:pt x="1035396" y="2857"/>
                        <a:pt x="1035777" y="6382"/>
                      </a:cubicBezTo>
                      <a:lnTo>
                        <a:pt x="1041682" y="59436"/>
                      </a:lnTo>
                    </a:path>
                  </a:pathLst>
                </a:custGeom>
                <a:solidFill>
                  <a:srgbClr val="36373C"/>
                </a:solidFill>
                <a:ln w="9525" cap="flat">
                  <a:noFill/>
                  <a:prstDash val="solid"/>
                  <a:miter/>
                </a:ln>
              </p:spPr>
              <p:txBody>
                <a:bodyPr rtlCol="0" anchor="ctr"/>
                <a:lstStyle/>
                <a:p>
                  <a:endParaRPr lang="en-GB" sz="900"/>
                </a:p>
              </p:txBody>
            </p:sp>
            <p:sp>
              <p:nvSpPr>
                <p:cNvPr id="347" name="Vrije vorm: vorm 219">
                  <a:extLst>
                    <a:ext uri="{FF2B5EF4-FFF2-40B4-BE49-F238E27FC236}">
                      <a16:creationId xmlns:a16="http://schemas.microsoft.com/office/drawing/2014/main" id="{43DDF5A1-A32F-3099-FE79-A88C85B857A6}"/>
                    </a:ext>
                  </a:extLst>
                </p:cNvPr>
                <p:cNvSpPr/>
                <p:nvPr/>
              </p:nvSpPr>
              <p:spPr>
                <a:xfrm>
                  <a:off x="6577665" y="4665058"/>
                  <a:ext cx="262743" cy="65913"/>
                </a:xfrm>
                <a:custGeom>
                  <a:avLst/>
                  <a:gdLst>
                    <a:gd name="connsiteX0" fmla="*/ 262713 w 262743"/>
                    <a:gd name="connsiteY0" fmla="*/ 59912 h 65913"/>
                    <a:gd name="connsiteX1" fmla="*/ 245568 w 262743"/>
                    <a:gd name="connsiteY1" fmla="*/ 65913 h 65913"/>
                    <a:gd name="connsiteX2" fmla="*/ 25540 w 262743"/>
                    <a:gd name="connsiteY2" fmla="*/ 65913 h 65913"/>
                    <a:gd name="connsiteX3" fmla="*/ 6586 w 262743"/>
                    <a:gd name="connsiteY3" fmla="*/ 59912 h 65913"/>
                    <a:gd name="connsiteX4" fmla="*/ 14 w 262743"/>
                    <a:gd name="connsiteY4" fmla="*/ 6191 h 65913"/>
                    <a:gd name="connsiteX5" fmla="*/ 17158 w 262743"/>
                    <a:gd name="connsiteY5" fmla="*/ 0 h 65913"/>
                    <a:gd name="connsiteX6" fmla="*/ 233471 w 262743"/>
                    <a:gd name="connsiteY6" fmla="*/ 0 h 65913"/>
                    <a:gd name="connsiteX7" fmla="*/ 252521 w 262743"/>
                    <a:gd name="connsiteY7" fmla="*/ 6191 h 65913"/>
                    <a:gd name="connsiteX8" fmla="*/ 262713 w 262743"/>
                    <a:gd name="connsiteY8" fmla="*/ 59912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743" h="65913">
                      <a:moveTo>
                        <a:pt x="262713" y="59912"/>
                      </a:moveTo>
                      <a:cubicBezTo>
                        <a:pt x="263284" y="63246"/>
                        <a:pt x="255665" y="65913"/>
                        <a:pt x="245568" y="65913"/>
                      </a:cubicBezTo>
                      <a:lnTo>
                        <a:pt x="25540" y="65913"/>
                      </a:lnTo>
                      <a:cubicBezTo>
                        <a:pt x="15539" y="65913"/>
                        <a:pt x="6967" y="63246"/>
                        <a:pt x="6586" y="59912"/>
                      </a:cubicBezTo>
                      <a:lnTo>
                        <a:pt x="14" y="6191"/>
                      </a:lnTo>
                      <a:cubicBezTo>
                        <a:pt x="-368" y="2762"/>
                        <a:pt x="7348" y="0"/>
                        <a:pt x="17158" y="0"/>
                      </a:cubicBezTo>
                      <a:lnTo>
                        <a:pt x="233471" y="0"/>
                      </a:lnTo>
                      <a:cubicBezTo>
                        <a:pt x="243377" y="0"/>
                        <a:pt x="251950" y="2762"/>
                        <a:pt x="252521" y="6191"/>
                      </a:cubicBezTo>
                      <a:lnTo>
                        <a:pt x="262713" y="59912"/>
                      </a:lnTo>
                    </a:path>
                  </a:pathLst>
                </a:custGeom>
                <a:solidFill>
                  <a:srgbClr val="36373C"/>
                </a:solidFill>
                <a:ln w="9525" cap="flat">
                  <a:noFill/>
                  <a:prstDash val="solid"/>
                  <a:miter/>
                </a:ln>
              </p:spPr>
              <p:txBody>
                <a:bodyPr rtlCol="0" anchor="ctr"/>
                <a:lstStyle/>
                <a:p>
                  <a:endParaRPr lang="en-GB" sz="900"/>
                </a:p>
              </p:txBody>
            </p:sp>
            <p:sp>
              <p:nvSpPr>
                <p:cNvPr id="348" name="Vrije vorm: vorm 220">
                  <a:extLst>
                    <a:ext uri="{FF2B5EF4-FFF2-40B4-BE49-F238E27FC236}">
                      <a16:creationId xmlns:a16="http://schemas.microsoft.com/office/drawing/2014/main" id="{EB44B9AB-E609-E595-2EB6-DE10BA2880C5}"/>
                    </a:ext>
                  </a:extLst>
                </p:cNvPr>
                <p:cNvSpPr/>
                <p:nvPr/>
              </p:nvSpPr>
              <p:spPr>
                <a:xfrm>
                  <a:off x="4564748" y="4297203"/>
                  <a:ext cx="201026" cy="65817"/>
                </a:xfrm>
                <a:custGeom>
                  <a:avLst/>
                  <a:gdLst>
                    <a:gd name="connsiteX0" fmla="*/ 180987 w 201026"/>
                    <a:gd name="connsiteY0" fmla="*/ 59722 h 65817"/>
                    <a:gd name="connsiteX1" fmla="*/ 161937 w 201026"/>
                    <a:gd name="connsiteY1" fmla="*/ 65818 h 65817"/>
                    <a:gd name="connsiteX2" fmla="*/ 14299 w 201026"/>
                    <a:gd name="connsiteY2" fmla="*/ 65818 h 65817"/>
                    <a:gd name="connsiteX3" fmla="*/ 202 w 201026"/>
                    <a:gd name="connsiteY3" fmla="*/ 59722 h 65817"/>
                    <a:gd name="connsiteX4" fmla="*/ 22681 w 201026"/>
                    <a:gd name="connsiteY4" fmla="*/ 6191 h 65817"/>
                    <a:gd name="connsiteX5" fmla="*/ 41541 w 201026"/>
                    <a:gd name="connsiteY5" fmla="*/ 0 h 65817"/>
                    <a:gd name="connsiteX6" fmla="*/ 186511 w 201026"/>
                    <a:gd name="connsiteY6" fmla="*/ 0 h 65817"/>
                    <a:gd name="connsiteX7" fmla="*/ 200894 w 201026"/>
                    <a:gd name="connsiteY7" fmla="*/ 6191 h 65817"/>
                    <a:gd name="connsiteX8" fmla="*/ 180987 w 201026"/>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026" h="65817">
                      <a:moveTo>
                        <a:pt x="180987" y="59722"/>
                      </a:moveTo>
                      <a:cubicBezTo>
                        <a:pt x="179749" y="63055"/>
                        <a:pt x="171176" y="65818"/>
                        <a:pt x="161937" y="65818"/>
                      </a:cubicBezTo>
                      <a:lnTo>
                        <a:pt x="14299" y="65818"/>
                      </a:lnTo>
                      <a:cubicBezTo>
                        <a:pt x="5060" y="65818"/>
                        <a:pt x="-1226" y="63055"/>
                        <a:pt x="202" y="59722"/>
                      </a:cubicBezTo>
                      <a:lnTo>
                        <a:pt x="22681" y="6191"/>
                      </a:lnTo>
                      <a:cubicBezTo>
                        <a:pt x="24015" y="2762"/>
                        <a:pt x="32492" y="0"/>
                        <a:pt x="41541" y="0"/>
                      </a:cubicBezTo>
                      <a:lnTo>
                        <a:pt x="186511" y="0"/>
                      </a:lnTo>
                      <a:cubicBezTo>
                        <a:pt x="195655" y="0"/>
                        <a:pt x="202037" y="2667"/>
                        <a:pt x="200894" y="6191"/>
                      </a:cubicBezTo>
                      <a:lnTo>
                        <a:pt x="180987" y="59722"/>
                      </a:lnTo>
                    </a:path>
                  </a:pathLst>
                </a:custGeom>
                <a:solidFill>
                  <a:srgbClr val="36373C"/>
                </a:solidFill>
                <a:ln w="9525" cap="flat">
                  <a:noFill/>
                  <a:prstDash val="solid"/>
                  <a:miter/>
                </a:ln>
              </p:spPr>
              <p:txBody>
                <a:bodyPr rtlCol="0" anchor="ctr"/>
                <a:lstStyle/>
                <a:p>
                  <a:endParaRPr lang="en-GB" sz="900"/>
                </a:p>
              </p:txBody>
            </p:sp>
            <p:sp>
              <p:nvSpPr>
                <p:cNvPr id="349" name="Vrije vorm: vorm 221">
                  <a:extLst>
                    <a:ext uri="{FF2B5EF4-FFF2-40B4-BE49-F238E27FC236}">
                      <a16:creationId xmlns:a16="http://schemas.microsoft.com/office/drawing/2014/main" id="{E93B9888-9187-D462-C08E-4EDA3BBBA3A0}"/>
                    </a:ext>
                  </a:extLst>
                </p:cNvPr>
                <p:cNvSpPr/>
                <p:nvPr/>
              </p:nvSpPr>
              <p:spPr>
                <a:xfrm>
                  <a:off x="4795037" y="4297203"/>
                  <a:ext cx="197600" cy="65817"/>
                </a:xfrm>
                <a:custGeom>
                  <a:avLst/>
                  <a:gdLst>
                    <a:gd name="connsiteX0" fmla="*/ 181012 w 197600"/>
                    <a:gd name="connsiteY0" fmla="*/ 59722 h 65817"/>
                    <a:gd name="connsiteX1" fmla="*/ 162343 w 197600"/>
                    <a:gd name="connsiteY1" fmla="*/ 65818 h 65817"/>
                    <a:gd name="connsiteX2" fmla="*/ 14706 w 197600"/>
                    <a:gd name="connsiteY2" fmla="*/ 65818 h 65817"/>
                    <a:gd name="connsiteX3" fmla="*/ 132 w 197600"/>
                    <a:gd name="connsiteY3" fmla="*/ 59722 h 65817"/>
                    <a:gd name="connsiteX4" fmla="*/ 19182 w 197600"/>
                    <a:gd name="connsiteY4" fmla="*/ 6191 h 65817"/>
                    <a:gd name="connsiteX5" fmla="*/ 37947 w 197600"/>
                    <a:gd name="connsiteY5" fmla="*/ 0 h 65817"/>
                    <a:gd name="connsiteX6" fmla="*/ 182822 w 197600"/>
                    <a:gd name="connsiteY6" fmla="*/ 0 h 65817"/>
                    <a:gd name="connsiteX7" fmla="*/ 197490 w 197600"/>
                    <a:gd name="connsiteY7" fmla="*/ 6191 h 65817"/>
                    <a:gd name="connsiteX8" fmla="*/ 181012 w 197600"/>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00" h="65817">
                      <a:moveTo>
                        <a:pt x="181012" y="59722"/>
                      </a:moveTo>
                      <a:cubicBezTo>
                        <a:pt x="179964" y="63055"/>
                        <a:pt x="171582" y="65818"/>
                        <a:pt x="162343" y="65818"/>
                      </a:cubicBezTo>
                      <a:lnTo>
                        <a:pt x="14706" y="65818"/>
                      </a:lnTo>
                      <a:cubicBezTo>
                        <a:pt x="5371" y="65818"/>
                        <a:pt x="-1011" y="63055"/>
                        <a:pt x="132" y="59722"/>
                      </a:cubicBezTo>
                      <a:lnTo>
                        <a:pt x="19182" y="6191"/>
                      </a:lnTo>
                      <a:cubicBezTo>
                        <a:pt x="20421" y="2762"/>
                        <a:pt x="28612" y="0"/>
                        <a:pt x="37947" y="0"/>
                      </a:cubicBezTo>
                      <a:lnTo>
                        <a:pt x="182822" y="0"/>
                      </a:lnTo>
                      <a:cubicBezTo>
                        <a:pt x="191966" y="0"/>
                        <a:pt x="198538" y="2667"/>
                        <a:pt x="197490" y="6191"/>
                      </a:cubicBezTo>
                      <a:lnTo>
                        <a:pt x="181012" y="59722"/>
                      </a:lnTo>
                    </a:path>
                  </a:pathLst>
                </a:custGeom>
                <a:solidFill>
                  <a:srgbClr val="36373C"/>
                </a:solidFill>
                <a:ln w="9525" cap="flat">
                  <a:noFill/>
                  <a:prstDash val="solid"/>
                  <a:miter/>
                </a:ln>
              </p:spPr>
              <p:txBody>
                <a:bodyPr rtlCol="0" anchor="ctr"/>
                <a:lstStyle/>
                <a:p>
                  <a:endParaRPr lang="en-GB" sz="900"/>
                </a:p>
              </p:txBody>
            </p:sp>
            <p:sp>
              <p:nvSpPr>
                <p:cNvPr id="350" name="Vrije vorm: vorm 222">
                  <a:extLst>
                    <a:ext uri="{FF2B5EF4-FFF2-40B4-BE49-F238E27FC236}">
                      <a16:creationId xmlns:a16="http://schemas.microsoft.com/office/drawing/2014/main" id="{26BCF993-1A78-D067-2B34-2F1A1893897D}"/>
                    </a:ext>
                  </a:extLst>
                </p:cNvPr>
                <p:cNvSpPr/>
                <p:nvPr/>
              </p:nvSpPr>
              <p:spPr>
                <a:xfrm>
                  <a:off x="5025378" y="4297203"/>
                  <a:ext cx="194107" cy="65817"/>
                </a:xfrm>
                <a:custGeom>
                  <a:avLst/>
                  <a:gdLst>
                    <a:gd name="connsiteX0" fmla="*/ 180890 w 194107"/>
                    <a:gd name="connsiteY0" fmla="*/ 59722 h 65817"/>
                    <a:gd name="connsiteX1" fmla="*/ 162697 w 194107"/>
                    <a:gd name="connsiteY1" fmla="*/ 65818 h 65817"/>
                    <a:gd name="connsiteX2" fmla="*/ 15155 w 194107"/>
                    <a:gd name="connsiteY2" fmla="*/ 65818 h 65817"/>
                    <a:gd name="connsiteX3" fmla="*/ 106 w 194107"/>
                    <a:gd name="connsiteY3" fmla="*/ 59722 h 65817"/>
                    <a:gd name="connsiteX4" fmla="*/ 15822 w 194107"/>
                    <a:gd name="connsiteY4" fmla="*/ 6191 h 65817"/>
                    <a:gd name="connsiteX5" fmla="*/ 34110 w 194107"/>
                    <a:gd name="connsiteY5" fmla="*/ 0 h 65817"/>
                    <a:gd name="connsiteX6" fmla="*/ 178985 w 194107"/>
                    <a:gd name="connsiteY6" fmla="*/ 0 h 65817"/>
                    <a:gd name="connsiteX7" fmla="*/ 194035 w 194107"/>
                    <a:gd name="connsiteY7" fmla="*/ 6191 h 65817"/>
                    <a:gd name="connsiteX8" fmla="*/ 180986 w 194107"/>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107" h="65817">
                      <a:moveTo>
                        <a:pt x="180890" y="59722"/>
                      </a:moveTo>
                      <a:cubicBezTo>
                        <a:pt x="180033" y="63055"/>
                        <a:pt x="171746" y="65818"/>
                        <a:pt x="162697" y="65818"/>
                      </a:cubicBezTo>
                      <a:lnTo>
                        <a:pt x="15155" y="65818"/>
                      </a:lnTo>
                      <a:cubicBezTo>
                        <a:pt x="5916" y="65818"/>
                        <a:pt x="-942" y="63055"/>
                        <a:pt x="106" y="59722"/>
                      </a:cubicBezTo>
                      <a:lnTo>
                        <a:pt x="15822" y="6191"/>
                      </a:lnTo>
                      <a:cubicBezTo>
                        <a:pt x="16775" y="2762"/>
                        <a:pt x="25157" y="0"/>
                        <a:pt x="34110" y="0"/>
                      </a:cubicBezTo>
                      <a:lnTo>
                        <a:pt x="178985" y="0"/>
                      </a:lnTo>
                      <a:cubicBezTo>
                        <a:pt x="188034" y="0"/>
                        <a:pt x="194892" y="2667"/>
                        <a:pt x="194035" y="6191"/>
                      </a:cubicBezTo>
                      <a:lnTo>
                        <a:pt x="180986" y="59722"/>
                      </a:lnTo>
                    </a:path>
                  </a:pathLst>
                </a:custGeom>
                <a:solidFill>
                  <a:srgbClr val="36373C"/>
                </a:solidFill>
                <a:ln w="9525" cap="flat">
                  <a:noFill/>
                  <a:prstDash val="solid"/>
                  <a:miter/>
                </a:ln>
              </p:spPr>
              <p:txBody>
                <a:bodyPr rtlCol="0" anchor="ctr"/>
                <a:lstStyle/>
                <a:p>
                  <a:endParaRPr lang="en-GB" sz="900"/>
                </a:p>
              </p:txBody>
            </p:sp>
            <p:sp>
              <p:nvSpPr>
                <p:cNvPr id="351" name="Vrije vorm: vorm 223">
                  <a:extLst>
                    <a:ext uri="{FF2B5EF4-FFF2-40B4-BE49-F238E27FC236}">
                      <a16:creationId xmlns:a16="http://schemas.microsoft.com/office/drawing/2014/main" id="{46950828-3FF2-CD34-9C80-BD9E594B6718}"/>
                    </a:ext>
                  </a:extLst>
                </p:cNvPr>
                <p:cNvSpPr/>
                <p:nvPr/>
              </p:nvSpPr>
              <p:spPr>
                <a:xfrm>
                  <a:off x="5255551" y="4297203"/>
                  <a:ext cx="190685" cy="65817"/>
                </a:xfrm>
                <a:custGeom>
                  <a:avLst/>
                  <a:gdLst>
                    <a:gd name="connsiteX0" fmla="*/ 181127 w 190685"/>
                    <a:gd name="connsiteY0" fmla="*/ 59722 h 65817"/>
                    <a:gd name="connsiteX1" fmla="*/ 163030 w 190685"/>
                    <a:gd name="connsiteY1" fmla="*/ 65818 h 65817"/>
                    <a:gd name="connsiteX2" fmla="*/ 15488 w 190685"/>
                    <a:gd name="connsiteY2" fmla="*/ 65818 h 65817"/>
                    <a:gd name="connsiteX3" fmla="*/ 57 w 190685"/>
                    <a:gd name="connsiteY3" fmla="*/ 59722 h 65817"/>
                    <a:gd name="connsiteX4" fmla="*/ 12344 w 190685"/>
                    <a:gd name="connsiteY4" fmla="*/ 6191 h 65817"/>
                    <a:gd name="connsiteX5" fmla="*/ 30347 w 190685"/>
                    <a:gd name="connsiteY5" fmla="*/ 0 h 65817"/>
                    <a:gd name="connsiteX6" fmla="*/ 175127 w 190685"/>
                    <a:gd name="connsiteY6" fmla="*/ 0 h 65817"/>
                    <a:gd name="connsiteX7" fmla="*/ 190652 w 190685"/>
                    <a:gd name="connsiteY7" fmla="*/ 6191 h 65817"/>
                    <a:gd name="connsiteX8" fmla="*/ 181032 w 190685"/>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85" h="65817">
                      <a:moveTo>
                        <a:pt x="181127" y="59722"/>
                      </a:moveTo>
                      <a:cubicBezTo>
                        <a:pt x="180461" y="63055"/>
                        <a:pt x="172364" y="65818"/>
                        <a:pt x="163030" y="65818"/>
                      </a:cubicBezTo>
                      <a:lnTo>
                        <a:pt x="15488" y="65818"/>
                      </a:lnTo>
                      <a:cubicBezTo>
                        <a:pt x="6248" y="65818"/>
                        <a:pt x="-705" y="63055"/>
                        <a:pt x="57" y="59722"/>
                      </a:cubicBezTo>
                      <a:lnTo>
                        <a:pt x="12344" y="6191"/>
                      </a:lnTo>
                      <a:cubicBezTo>
                        <a:pt x="13106" y="2762"/>
                        <a:pt x="21203" y="0"/>
                        <a:pt x="30347" y="0"/>
                      </a:cubicBezTo>
                      <a:lnTo>
                        <a:pt x="175127" y="0"/>
                      </a:lnTo>
                      <a:cubicBezTo>
                        <a:pt x="184366" y="0"/>
                        <a:pt x="191224" y="2667"/>
                        <a:pt x="190652" y="6191"/>
                      </a:cubicBezTo>
                      <a:lnTo>
                        <a:pt x="181032" y="59722"/>
                      </a:lnTo>
                    </a:path>
                  </a:pathLst>
                </a:custGeom>
                <a:solidFill>
                  <a:srgbClr val="36373C"/>
                </a:solidFill>
                <a:ln w="9525" cap="flat">
                  <a:noFill/>
                  <a:prstDash val="solid"/>
                  <a:miter/>
                </a:ln>
              </p:spPr>
              <p:txBody>
                <a:bodyPr rtlCol="0" anchor="ctr"/>
                <a:lstStyle/>
                <a:p>
                  <a:endParaRPr lang="en-GB" sz="900"/>
                </a:p>
              </p:txBody>
            </p:sp>
            <p:sp>
              <p:nvSpPr>
                <p:cNvPr id="352" name="Vrije vorm: vorm 224">
                  <a:extLst>
                    <a:ext uri="{FF2B5EF4-FFF2-40B4-BE49-F238E27FC236}">
                      <a16:creationId xmlns:a16="http://schemas.microsoft.com/office/drawing/2014/main" id="{D8B9D69B-CB94-C945-0311-A66EEFC560E4}"/>
                    </a:ext>
                  </a:extLst>
                </p:cNvPr>
                <p:cNvSpPr/>
                <p:nvPr/>
              </p:nvSpPr>
              <p:spPr>
                <a:xfrm>
                  <a:off x="5485891" y="4297203"/>
                  <a:ext cx="187301" cy="65817"/>
                </a:xfrm>
                <a:custGeom>
                  <a:avLst/>
                  <a:gdLst>
                    <a:gd name="connsiteX0" fmla="*/ 181007 w 187301"/>
                    <a:gd name="connsiteY0" fmla="*/ 59722 h 65817"/>
                    <a:gd name="connsiteX1" fmla="*/ 163481 w 187301"/>
                    <a:gd name="connsiteY1" fmla="*/ 65818 h 65817"/>
                    <a:gd name="connsiteX2" fmla="*/ 15939 w 187301"/>
                    <a:gd name="connsiteY2" fmla="*/ 65818 h 65817"/>
                    <a:gd name="connsiteX3" fmla="*/ 32 w 187301"/>
                    <a:gd name="connsiteY3" fmla="*/ 59722 h 65817"/>
                    <a:gd name="connsiteX4" fmla="*/ 8890 w 187301"/>
                    <a:gd name="connsiteY4" fmla="*/ 6191 h 65817"/>
                    <a:gd name="connsiteX5" fmla="*/ 26607 w 187301"/>
                    <a:gd name="connsiteY5" fmla="*/ 0 h 65817"/>
                    <a:gd name="connsiteX6" fmla="*/ 171387 w 187301"/>
                    <a:gd name="connsiteY6" fmla="*/ 0 h 65817"/>
                    <a:gd name="connsiteX7" fmla="*/ 187294 w 187301"/>
                    <a:gd name="connsiteY7" fmla="*/ 6191 h 65817"/>
                    <a:gd name="connsiteX8" fmla="*/ 181007 w 187301"/>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301" h="65817">
                      <a:moveTo>
                        <a:pt x="181007" y="59722"/>
                      </a:moveTo>
                      <a:cubicBezTo>
                        <a:pt x="180531" y="63055"/>
                        <a:pt x="172720" y="65818"/>
                        <a:pt x="163481" y="65818"/>
                      </a:cubicBezTo>
                      <a:lnTo>
                        <a:pt x="15939" y="65818"/>
                      </a:lnTo>
                      <a:cubicBezTo>
                        <a:pt x="6604" y="65818"/>
                        <a:pt x="-539" y="63055"/>
                        <a:pt x="32" y="59722"/>
                      </a:cubicBezTo>
                      <a:lnTo>
                        <a:pt x="8890" y="6191"/>
                      </a:lnTo>
                      <a:cubicBezTo>
                        <a:pt x="9462" y="2762"/>
                        <a:pt x="17368" y="0"/>
                        <a:pt x="26607" y="0"/>
                      </a:cubicBezTo>
                      <a:lnTo>
                        <a:pt x="171387" y="0"/>
                      </a:lnTo>
                      <a:cubicBezTo>
                        <a:pt x="180531" y="0"/>
                        <a:pt x="187579" y="2667"/>
                        <a:pt x="187294" y="6191"/>
                      </a:cubicBezTo>
                      <a:lnTo>
                        <a:pt x="181007" y="59722"/>
                      </a:lnTo>
                    </a:path>
                  </a:pathLst>
                </a:custGeom>
                <a:solidFill>
                  <a:srgbClr val="36373C"/>
                </a:solidFill>
                <a:ln w="9525" cap="flat">
                  <a:noFill/>
                  <a:prstDash val="solid"/>
                  <a:miter/>
                </a:ln>
              </p:spPr>
              <p:txBody>
                <a:bodyPr rtlCol="0" anchor="ctr"/>
                <a:lstStyle/>
                <a:p>
                  <a:endParaRPr lang="en-GB" sz="900"/>
                </a:p>
              </p:txBody>
            </p:sp>
            <p:sp>
              <p:nvSpPr>
                <p:cNvPr id="353" name="Vrije vorm: vorm 225">
                  <a:extLst>
                    <a:ext uri="{FF2B5EF4-FFF2-40B4-BE49-F238E27FC236}">
                      <a16:creationId xmlns:a16="http://schemas.microsoft.com/office/drawing/2014/main" id="{1C09070B-9402-56D2-A361-335419C7ED55}"/>
                    </a:ext>
                  </a:extLst>
                </p:cNvPr>
                <p:cNvSpPr/>
                <p:nvPr/>
              </p:nvSpPr>
              <p:spPr>
                <a:xfrm>
                  <a:off x="5716128" y="4297203"/>
                  <a:ext cx="183755" cy="65817"/>
                </a:xfrm>
                <a:custGeom>
                  <a:avLst/>
                  <a:gdLst>
                    <a:gd name="connsiteX0" fmla="*/ 180894 w 183755"/>
                    <a:gd name="connsiteY0" fmla="*/ 59722 h 65817"/>
                    <a:gd name="connsiteX1" fmla="*/ 163844 w 183755"/>
                    <a:gd name="connsiteY1" fmla="*/ 65818 h 65817"/>
                    <a:gd name="connsiteX2" fmla="*/ 16207 w 183755"/>
                    <a:gd name="connsiteY2" fmla="*/ 65818 h 65817"/>
                    <a:gd name="connsiteX3" fmla="*/ 14 w 183755"/>
                    <a:gd name="connsiteY3" fmla="*/ 59722 h 65817"/>
                    <a:gd name="connsiteX4" fmla="*/ 5539 w 183755"/>
                    <a:gd name="connsiteY4" fmla="*/ 6191 h 65817"/>
                    <a:gd name="connsiteX5" fmla="*/ 22779 w 183755"/>
                    <a:gd name="connsiteY5" fmla="*/ 0 h 65817"/>
                    <a:gd name="connsiteX6" fmla="*/ 167654 w 183755"/>
                    <a:gd name="connsiteY6" fmla="*/ 0 h 65817"/>
                    <a:gd name="connsiteX7" fmla="*/ 183752 w 183755"/>
                    <a:gd name="connsiteY7" fmla="*/ 6191 h 65817"/>
                    <a:gd name="connsiteX8" fmla="*/ 180799 w 183755"/>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755" h="65817">
                      <a:moveTo>
                        <a:pt x="180894" y="59722"/>
                      </a:moveTo>
                      <a:cubicBezTo>
                        <a:pt x="180799" y="63055"/>
                        <a:pt x="173179" y="65818"/>
                        <a:pt x="163844" y="65818"/>
                      </a:cubicBezTo>
                      <a:lnTo>
                        <a:pt x="16207" y="65818"/>
                      </a:lnTo>
                      <a:cubicBezTo>
                        <a:pt x="6968" y="65818"/>
                        <a:pt x="-367" y="63055"/>
                        <a:pt x="14" y="59722"/>
                      </a:cubicBezTo>
                      <a:lnTo>
                        <a:pt x="5539" y="6191"/>
                      </a:lnTo>
                      <a:cubicBezTo>
                        <a:pt x="5920" y="2762"/>
                        <a:pt x="13730" y="0"/>
                        <a:pt x="22779" y="0"/>
                      </a:cubicBezTo>
                      <a:lnTo>
                        <a:pt x="167654" y="0"/>
                      </a:lnTo>
                      <a:cubicBezTo>
                        <a:pt x="176798" y="0"/>
                        <a:pt x="183942" y="2667"/>
                        <a:pt x="183752" y="6191"/>
                      </a:cubicBezTo>
                      <a:lnTo>
                        <a:pt x="180799" y="59722"/>
                      </a:lnTo>
                    </a:path>
                  </a:pathLst>
                </a:custGeom>
                <a:solidFill>
                  <a:srgbClr val="36373C"/>
                </a:solidFill>
                <a:ln w="9525" cap="flat">
                  <a:noFill/>
                  <a:prstDash val="solid"/>
                  <a:miter/>
                </a:ln>
              </p:spPr>
              <p:txBody>
                <a:bodyPr rtlCol="0" anchor="ctr"/>
                <a:lstStyle/>
                <a:p>
                  <a:endParaRPr lang="en-GB" sz="900"/>
                </a:p>
              </p:txBody>
            </p:sp>
            <p:sp>
              <p:nvSpPr>
                <p:cNvPr id="354" name="Vrije vorm: vorm 226">
                  <a:extLst>
                    <a:ext uri="{FF2B5EF4-FFF2-40B4-BE49-F238E27FC236}">
                      <a16:creationId xmlns:a16="http://schemas.microsoft.com/office/drawing/2014/main" id="{34B4CE91-A54A-C0E7-7514-40A00FAA3C4F}"/>
                    </a:ext>
                  </a:extLst>
                </p:cNvPr>
                <p:cNvSpPr/>
                <p:nvPr/>
              </p:nvSpPr>
              <p:spPr>
                <a:xfrm>
                  <a:off x="5946453" y="4297203"/>
                  <a:ext cx="180883" cy="65817"/>
                </a:xfrm>
                <a:custGeom>
                  <a:avLst/>
                  <a:gdLst>
                    <a:gd name="connsiteX0" fmla="*/ 180883 w 180883"/>
                    <a:gd name="connsiteY0" fmla="*/ 59722 h 65817"/>
                    <a:gd name="connsiteX1" fmla="*/ 164024 w 180883"/>
                    <a:gd name="connsiteY1" fmla="*/ 65818 h 65817"/>
                    <a:gd name="connsiteX2" fmla="*/ 16672 w 180883"/>
                    <a:gd name="connsiteY2" fmla="*/ 65818 h 65817"/>
                    <a:gd name="connsiteX3" fmla="*/ 4 w 180883"/>
                    <a:gd name="connsiteY3" fmla="*/ 59722 h 65817"/>
                    <a:gd name="connsiteX4" fmla="*/ 2194 w 180883"/>
                    <a:gd name="connsiteY4" fmla="*/ 6191 h 65817"/>
                    <a:gd name="connsiteX5" fmla="*/ 18958 w 180883"/>
                    <a:gd name="connsiteY5" fmla="*/ 0 h 65817"/>
                    <a:gd name="connsiteX6" fmla="*/ 163834 w 180883"/>
                    <a:gd name="connsiteY6" fmla="*/ 0 h 65817"/>
                    <a:gd name="connsiteX7" fmla="*/ 180312 w 180883"/>
                    <a:gd name="connsiteY7" fmla="*/ 6191 h 65817"/>
                    <a:gd name="connsiteX8" fmla="*/ 180883 w 180883"/>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883" h="65817">
                      <a:moveTo>
                        <a:pt x="180883" y="59722"/>
                      </a:moveTo>
                      <a:cubicBezTo>
                        <a:pt x="180883" y="63055"/>
                        <a:pt x="173454" y="65818"/>
                        <a:pt x="164024" y="65818"/>
                      </a:cubicBezTo>
                      <a:lnTo>
                        <a:pt x="16672" y="65818"/>
                      </a:lnTo>
                      <a:cubicBezTo>
                        <a:pt x="7338" y="65818"/>
                        <a:pt x="-187" y="63055"/>
                        <a:pt x="4" y="59722"/>
                      </a:cubicBezTo>
                      <a:lnTo>
                        <a:pt x="2194" y="6191"/>
                      </a:lnTo>
                      <a:cubicBezTo>
                        <a:pt x="2385" y="2762"/>
                        <a:pt x="9814" y="0"/>
                        <a:pt x="18958" y="0"/>
                      </a:cubicBezTo>
                      <a:lnTo>
                        <a:pt x="163834" y="0"/>
                      </a:lnTo>
                      <a:cubicBezTo>
                        <a:pt x="172978" y="0"/>
                        <a:pt x="180312" y="2667"/>
                        <a:pt x="180312" y="6191"/>
                      </a:cubicBezTo>
                      <a:lnTo>
                        <a:pt x="180883" y="59722"/>
                      </a:lnTo>
                    </a:path>
                  </a:pathLst>
                </a:custGeom>
                <a:solidFill>
                  <a:srgbClr val="36373C"/>
                </a:solidFill>
                <a:ln w="9525" cap="flat">
                  <a:noFill/>
                  <a:prstDash val="solid"/>
                  <a:miter/>
                </a:ln>
              </p:spPr>
              <p:txBody>
                <a:bodyPr rtlCol="0" anchor="ctr"/>
                <a:lstStyle/>
                <a:p>
                  <a:endParaRPr lang="en-GB" sz="900"/>
                </a:p>
              </p:txBody>
            </p:sp>
            <p:sp>
              <p:nvSpPr>
                <p:cNvPr id="355" name="Vrije vorm: vorm 227">
                  <a:extLst>
                    <a:ext uri="{FF2B5EF4-FFF2-40B4-BE49-F238E27FC236}">
                      <a16:creationId xmlns:a16="http://schemas.microsoft.com/office/drawing/2014/main" id="{4C4784FA-B44B-AAED-6D21-3B10E122E8FB}"/>
                    </a:ext>
                  </a:extLst>
                </p:cNvPr>
                <p:cNvSpPr/>
                <p:nvPr/>
              </p:nvSpPr>
              <p:spPr>
                <a:xfrm>
                  <a:off x="6175437" y="4297203"/>
                  <a:ext cx="182308" cy="65817"/>
                </a:xfrm>
                <a:custGeom>
                  <a:avLst/>
                  <a:gdLst>
                    <a:gd name="connsiteX0" fmla="*/ 182213 w 182308"/>
                    <a:gd name="connsiteY0" fmla="*/ 59722 h 65817"/>
                    <a:gd name="connsiteX1" fmla="*/ 165735 w 182308"/>
                    <a:gd name="connsiteY1" fmla="*/ 65818 h 65817"/>
                    <a:gd name="connsiteX2" fmla="*/ 18193 w 182308"/>
                    <a:gd name="connsiteY2" fmla="*/ 65818 h 65817"/>
                    <a:gd name="connsiteX3" fmla="*/ 1238 w 182308"/>
                    <a:gd name="connsiteY3" fmla="*/ 59722 h 65817"/>
                    <a:gd name="connsiteX4" fmla="*/ 0 w 182308"/>
                    <a:gd name="connsiteY4" fmla="*/ 6191 h 65817"/>
                    <a:gd name="connsiteX5" fmla="*/ 16478 w 182308"/>
                    <a:gd name="connsiteY5" fmla="*/ 0 h 65817"/>
                    <a:gd name="connsiteX6" fmla="*/ 161354 w 182308"/>
                    <a:gd name="connsiteY6" fmla="*/ 0 h 65817"/>
                    <a:gd name="connsiteX7" fmla="*/ 178403 w 182308"/>
                    <a:gd name="connsiteY7" fmla="*/ 6191 h 65817"/>
                    <a:gd name="connsiteX8" fmla="*/ 182309 w 182308"/>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308" h="65817">
                      <a:moveTo>
                        <a:pt x="182213" y="59722"/>
                      </a:moveTo>
                      <a:cubicBezTo>
                        <a:pt x="182499" y="63055"/>
                        <a:pt x="174974" y="65818"/>
                        <a:pt x="165735" y="65818"/>
                      </a:cubicBezTo>
                      <a:lnTo>
                        <a:pt x="18193" y="65818"/>
                      </a:lnTo>
                      <a:cubicBezTo>
                        <a:pt x="8954" y="65818"/>
                        <a:pt x="1333" y="63055"/>
                        <a:pt x="1238" y="59722"/>
                      </a:cubicBezTo>
                      <a:lnTo>
                        <a:pt x="0" y="6191"/>
                      </a:lnTo>
                      <a:cubicBezTo>
                        <a:pt x="0" y="2762"/>
                        <a:pt x="7239" y="0"/>
                        <a:pt x="16478" y="0"/>
                      </a:cubicBezTo>
                      <a:lnTo>
                        <a:pt x="161354" y="0"/>
                      </a:lnTo>
                      <a:cubicBezTo>
                        <a:pt x="170497" y="0"/>
                        <a:pt x="178022" y="2667"/>
                        <a:pt x="178403" y="6191"/>
                      </a:cubicBezTo>
                      <a:lnTo>
                        <a:pt x="182309" y="59722"/>
                      </a:lnTo>
                    </a:path>
                  </a:pathLst>
                </a:custGeom>
                <a:solidFill>
                  <a:srgbClr val="36373C"/>
                </a:solidFill>
                <a:ln w="9525" cap="flat">
                  <a:noFill/>
                  <a:prstDash val="solid"/>
                  <a:miter/>
                </a:ln>
              </p:spPr>
              <p:txBody>
                <a:bodyPr rtlCol="0" anchor="ctr"/>
                <a:lstStyle/>
                <a:p>
                  <a:endParaRPr lang="en-GB" sz="900"/>
                </a:p>
              </p:txBody>
            </p:sp>
            <p:sp>
              <p:nvSpPr>
                <p:cNvPr id="356" name="Vrije vorm: vorm 228">
                  <a:extLst>
                    <a:ext uri="{FF2B5EF4-FFF2-40B4-BE49-F238E27FC236}">
                      <a16:creationId xmlns:a16="http://schemas.microsoft.com/office/drawing/2014/main" id="{3F34CAEF-E650-5926-FA96-C9C9A5F0AE2A}"/>
                    </a:ext>
                  </a:extLst>
                </p:cNvPr>
                <p:cNvSpPr/>
                <p:nvPr/>
              </p:nvSpPr>
              <p:spPr>
                <a:xfrm>
                  <a:off x="6402505" y="4297203"/>
                  <a:ext cx="185460" cy="65817"/>
                </a:xfrm>
                <a:custGeom>
                  <a:avLst/>
                  <a:gdLst>
                    <a:gd name="connsiteX0" fmla="*/ 185365 w 185460"/>
                    <a:gd name="connsiteY0" fmla="*/ 59722 h 65817"/>
                    <a:gd name="connsiteX1" fmla="*/ 169458 w 185460"/>
                    <a:gd name="connsiteY1" fmla="*/ 65818 h 65817"/>
                    <a:gd name="connsiteX2" fmla="*/ 21916 w 185460"/>
                    <a:gd name="connsiteY2" fmla="*/ 65818 h 65817"/>
                    <a:gd name="connsiteX3" fmla="*/ 4580 w 185460"/>
                    <a:gd name="connsiteY3" fmla="*/ 59722 h 65817"/>
                    <a:gd name="connsiteX4" fmla="*/ 8 w 185460"/>
                    <a:gd name="connsiteY4" fmla="*/ 6191 h 65817"/>
                    <a:gd name="connsiteX5" fmla="*/ 16010 w 185460"/>
                    <a:gd name="connsiteY5" fmla="*/ 0 h 65817"/>
                    <a:gd name="connsiteX6" fmla="*/ 160886 w 185460"/>
                    <a:gd name="connsiteY6" fmla="*/ 0 h 65817"/>
                    <a:gd name="connsiteX7" fmla="*/ 178221 w 185460"/>
                    <a:gd name="connsiteY7" fmla="*/ 6191 h 65817"/>
                    <a:gd name="connsiteX8" fmla="*/ 185460 w 185460"/>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60" h="65817">
                      <a:moveTo>
                        <a:pt x="185365" y="59722"/>
                      </a:moveTo>
                      <a:cubicBezTo>
                        <a:pt x="185746" y="63055"/>
                        <a:pt x="178602" y="65818"/>
                        <a:pt x="169458" y="65818"/>
                      </a:cubicBezTo>
                      <a:lnTo>
                        <a:pt x="21916" y="65818"/>
                      </a:lnTo>
                      <a:cubicBezTo>
                        <a:pt x="12677" y="65818"/>
                        <a:pt x="4866" y="63055"/>
                        <a:pt x="4580" y="59722"/>
                      </a:cubicBezTo>
                      <a:lnTo>
                        <a:pt x="8" y="6191"/>
                      </a:lnTo>
                      <a:cubicBezTo>
                        <a:pt x="-277" y="2762"/>
                        <a:pt x="6866" y="0"/>
                        <a:pt x="16010" y="0"/>
                      </a:cubicBezTo>
                      <a:lnTo>
                        <a:pt x="160886" y="0"/>
                      </a:lnTo>
                      <a:cubicBezTo>
                        <a:pt x="170030" y="0"/>
                        <a:pt x="177649" y="2667"/>
                        <a:pt x="178221" y="6191"/>
                      </a:cubicBezTo>
                      <a:lnTo>
                        <a:pt x="185460" y="59722"/>
                      </a:lnTo>
                    </a:path>
                  </a:pathLst>
                </a:custGeom>
                <a:solidFill>
                  <a:srgbClr val="36373C"/>
                </a:solidFill>
                <a:ln w="9525" cap="flat">
                  <a:noFill/>
                  <a:prstDash val="solid"/>
                  <a:miter/>
                </a:ln>
              </p:spPr>
              <p:txBody>
                <a:bodyPr rtlCol="0" anchor="ctr"/>
                <a:lstStyle/>
                <a:p>
                  <a:endParaRPr lang="en-GB" sz="900"/>
                </a:p>
              </p:txBody>
            </p:sp>
            <p:sp>
              <p:nvSpPr>
                <p:cNvPr id="357" name="Vrije vorm: vorm 229">
                  <a:extLst>
                    <a:ext uri="{FF2B5EF4-FFF2-40B4-BE49-F238E27FC236}">
                      <a16:creationId xmlns:a16="http://schemas.microsoft.com/office/drawing/2014/main" id="{6BC86F65-524F-501D-2FEC-493447CAF1DC}"/>
                    </a:ext>
                  </a:extLst>
                </p:cNvPr>
                <p:cNvSpPr/>
                <p:nvPr/>
              </p:nvSpPr>
              <p:spPr>
                <a:xfrm>
                  <a:off x="6629194" y="4297203"/>
                  <a:ext cx="188990" cy="65817"/>
                </a:xfrm>
                <a:custGeom>
                  <a:avLst/>
                  <a:gdLst>
                    <a:gd name="connsiteX0" fmla="*/ 188896 w 188990"/>
                    <a:gd name="connsiteY0" fmla="*/ 59722 h 65817"/>
                    <a:gd name="connsiteX1" fmla="*/ 173275 w 188990"/>
                    <a:gd name="connsiteY1" fmla="*/ 65818 h 65817"/>
                    <a:gd name="connsiteX2" fmla="*/ 25828 w 188990"/>
                    <a:gd name="connsiteY2" fmla="*/ 65818 h 65817"/>
                    <a:gd name="connsiteX3" fmla="*/ 8016 w 188990"/>
                    <a:gd name="connsiteY3" fmla="*/ 59722 h 65817"/>
                    <a:gd name="connsiteX4" fmla="*/ 15 w 188990"/>
                    <a:gd name="connsiteY4" fmla="*/ 6191 h 65817"/>
                    <a:gd name="connsiteX5" fmla="*/ 15826 w 188990"/>
                    <a:gd name="connsiteY5" fmla="*/ 0 h 65817"/>
                    <a:gd name="connsiteX6" fmla="*/ 160606 w 188990"/>
                    <a:gd name="connsiteY6" fmla="*/ 0 h 65817"/>
                    <a:gd name="connsiteX7" fmla="*/ 178418 w 188990"/>
                    <a:gd name="connsiteY7" fmla="*/ 6191 h 65817"/>
                    <a:gd name="connsiteX8" fmla="*/ 188991 w 188990"/>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90" h="65817">
                      <a:moveTo>
                        <a:pt x="188896" y="59722"/>
                      </a:moveTo>
                      <a:cubicBezTo>
                        <a:pt x="189562" y="63055"/>
                        <a:pt x="182514" y="65818"/>
                        <a:pt x="173275" y="65818"/>
                      </a:cubicBezTo>
                      <a:lnTo>
                        <a:pt x="25828" y="65818"/>
                      </a:lnTo>
                      <a:cubicBezTo>
                        <a:pt x="16493" y="65818"/>
                        <a:pt x="8587" y="63055"/>
                        <a:pt x="8016" y="59722"/>
                      </a:cubicBezTo>
                      <a:lnTo>
                        <a:pt x="15" y="6191"/>
                      </a:lnTo>
                      <a:cubicBezTo>
                        <a:pt x="-366" y="2762"/>
                        <a:pt x="6587" y="0"/>
                        <a:pt x="15826" y="0"/>
                      </a:cubicBezTo>
                      <a:lnTo>
                        <a:pt x="160606" y="0"/>
                      </a:lnTo>
                      <a:cubicBezTo>
                        <a:pt x="169750" y="0"/>
                        <a:pt x="177751" y="2667"/>
                        <a:pt x="178418" y="6191"/>
                      </a:cubicBezTo>
                      <a:lnTo>
                        <a:pt x="188991" y="59722"/>
                      </a:lnTo>
                    </a:path>
                  </a:pathLst>
                </a:custGeom>
                <a:solidFill>
                  <a:srgbClr val="36373C"/>
                </a:solidFill>
                <a:ln w="9525" cap="flat">
                  <a:noFill/>
                  <a:prstDash val="solid"/>
                  <a:miter/>
                </a:ln>
              </p:spPr>
              <p:txBody>
                <a:bodyPr rtlCol="0" anchor="ctr"/>
                <a:lstStyle/>
                <a:p>
                  <a:endParaRPr lang="en-GB" sz="900"/>
                </a:p>
              </p:txBody>
            </p:sp>
            <p:sp>
              <p:nvSpPr>
                <p:cNvPr id="358" name="Vrije vorm: vorm 230">
                  <a:extLst>
                    <a:ext uri="{FF2B5EF4-FFF2-40B4-BE49-F238E27FC236}">
                      <a16:creationId xmlns:a16="http://schemas.microsoft.com/office/drawing/2014/main" id="{2120F780-ACBF-0944-4426-860D2901CCD9}"/>
                    </a:ext>
                  </a:extLst>
                </p:cNvPr>
                <p:cNvSpPr/>
                <p:nvPr/>
              </p:nvSpPr>
              <p:spPr>
                <a:xfrm>
                  <a:off x="6856225" y="4297203"/>
                  <a:ext cx="192266" cy="65817"/>
                </a:xfrm>
                <a:custGeom>
                  <a:avLst/>
                  <a:gdLst>
                    <a:gd name="connsiteX0" fmla="*/ 192178 w 192266"/>
                    <a:gd name="connsiteY0" fmla="*/ 59722 h 65817"/>
                    <a:gd name="connsiteX1" fmla="*/ 176939 w 192266"/>
                    <a:gd name="connsiteY1" fmla="*/ 65818 h 65817"/>
                    <a:gd name="connsiteX2" fmla="*/ 29301 w 192266"/>
                    <a:gd name="connsiteY2" fmla="*/ 65818 h 65817"/>
                    <a:gd name="connsiteX3" fmla="*/ 11394 w 192266"/>
                    <a:gd name="connsiteY3" fmla="*/ 59722 h 65817"/>
                    <a:gd name="connsiteX4" fmla="*/ 59 w 192266"/>
                    <a:gd name="connsiteY4" fmla="*/ 6191 h 65817"/>
                    <a:gd name="connsiteX5" fmla="*/ 15014 w 192266"/>
                    <a:gd name="connsiteY5" fmla="*/ 0 h 65817"/>
                    <a:gd name="connsiteX6" fmla="*/ 160079 w 192266"/>
                    <a:gd name="connsiteY6" fmla="*/ 0 h 65817"/>
                    <a:gd name="connsiteX7" fmla="*/ 178082 w 192266"/>
                    <a:gd name="connsiteY7" fmla="*/ 6191 h 65817"/>
                    <a:gd name="connsiteX8" fmla="*/ 192083 w 192266"/>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266" h="65817">
                      <a:moveTo>
                        <a:pt x="192178" y="59722"/>
                      </a:moveTo>
                      <a:cubicBezTo>
                        <a:pt x="193131" y="63055"/>
                        <a:pt x="186273" y="65818"/>
                        <a:pt x="176939" y="65818"/>
                      </a:cubicBezTo>
                      <a:lnTo>
                        <a:pt x="29301" y="65818"/>
                      </a:lnTo>
                      <a:cubicBezTo>
                        <a:pt x="20062" y="65818"/>
                        <a:pt x="12061" y="63055"/>
                        <a:pt x="11394" y="59722"/>
                      </a:cubicBezTo>
                      <a:lnTo>
                        <a:pt x="59" y="6191"/>
                      </a:lnTo>
                      <a:cubicBezTo>
                        <a:pt x="-703" y="2762"/>
                        <a:pt x="5965" y="0"/>
                        <a:pt x="15014" y="0"/>
                      </a:cubicBezTo>
                      <a:lnTo>
                        <a:pt x="160079" y="0"/>
                      </a:lnTo>
                      <a:cubicBezTo>
                        <a:pt x="169128" y="0"/>
                        <a:pt x="177224" y="2667"/>
                        <a:pt x="178082" y="6191"/>
                      </a:cubicBezTo>
                      <a:lnTo>
                        <a:pt x="192083" y="59722"/>
                      </a:lnTo>
                    </a:path>
                  </a:pathLst>
                </a:custGeom>
                <a:solidFill>
                  <a:srgbClr val="36373C"/>
                </a:solidFill>
                <a:ln w="9525" cap="flat">
                  <a:noFill/>
                  <a:prstDash val="solid"/>
                  <a:miter/>
                </a:ln>
              </p:spPr>
              <p:txBody>
                <a:bodyPr rtlCol="0" anchor="ctr"/>
                <a:lstStyle/>
                <a:p>
                  <a:endParaRPr lang="en-GB" sz="900"/>
                </a:p>
              </p:txBody>
            </p:sp>
            <p:sp>
              <p:nvSpPr>
                <p:cNvPr id="359" name="Vrije vorm: vorm 231">
                  <a:extLst>
                    <a:ext uri="{FF2B5EF4-FFF2-40B4-BE49-F238E27FC236}">
                      <a16:creationId xmlns:a16="http://schemas.microsoft.com/office/drawing/2014/main" id="{F8F89DE2-2EEB-34DA-15A8-D54CDA558FDA}"/>
                    </a:ext>
                  </a:extLst>
                </p:cNvPr>
                <p:cNvSpPr/>
                <p:nvPr/>
              </p:nvSpPr>
              <p:spPr>
                <a:xfrm>
                  <a:off x="7083094" y="4297203"/>
                  <a:ext cx="195640" cy="65817"/>
                </a:xfrm>
                <a:custGeom>
                  <a:avLst/>
                  <a:gdLst>
                    <a:gd name="connsiteX0" fmla="*/ 195529 w 195640"/>
                    <a:gd name="connsiteY0" fmla="*/ 59722 h 65817"/>
                    <a:gd name="connsiteX1" fmla="*/ 180956 w 195640"/>
                    <a:gd name="connsiteY1" fmla="*/ 65818 h 65817"/>
                    <a:gd name="connsiteX2" fmla="*/ 33223 w 195640"/>
                    <a:gd name="connsiteY2" fmla="*/ 65818 h 65817"/>
                    <a:gd name="connsiteX3" fmla="*/ 14840 w 195640"/>
                    <a:gd name="connsiteY3" fmla="*/ 59722 h 65817"/>
                    <a:gd name="connsiteX4" fmla="*/ 76 w 195640"/>
                    <a:gd name="connsiteY4" fmla="*/ 6191 h 65817"/>
                    <a:gd name="connsiteX5" fmla="*/ 14935 w 195640"/>
                    <a:gd name="connsiteY5" fmla="*/ 0 h 65817"/>
                    <a:gd name="connsiteX6" fmla="*/ 159906 w 195640"/>
                    <a:gd name="connsiteY6" fmla="*/ 0 h 65817"/>
                    <a:gd name="connsiteX7" fmla="*/ 178193 w 195640"/>
                    <a:gd name="connsiteY7" fmla="*/ 6191 h 65817"/>
                    <a:gd name="connsiteX8" fmla="*/ 195624 w 195640"/>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640" h="65817">
                      <a:moveTo>
                        <a:pt x="195529" y="59722"/>
                      </a:moveTo>
                      <a:cubicBezTo>
                        <a:pt x="196577" y="63055"/>
                        <a:pt x="190100" y="65818"/>
                        <a:pt x="180956" y="65818"/>
                      </a:cubicBezTo>
                      <a:lnTo>
                        <a:pt x="33223" y="65818"/>
                      </a:lnTo>
                      <a:cubicBezTo>
                        <a:pt x="23889" y="65818"/>
                        <a:pt x="15697" y="63055"/>
                        <a:pt x="14840" y="59722"/>
                      </a:cubicBezTo>
                      <a:lnTo>
                        <a:pt x="76" y="6191"/>
                      </a:lnTo>
                      <a:cubicBezTo>
                        <a:pt x="-781" y="2762"/>
                        <a:pt x="5696" y="0"/>
                        <a:pt x="14935" y="0"/>
                      </a:cubicBezTo>
                      <a:lnTo>
                        <a:pt x="159906" y="0"/>
                      </a:lnTo>
                      <a:cubicBezTo>
                        <a:pt x="168859" y="0"/>
                        <a:pt x="177146" y="2667"/>
                        <a:pt x="178193" y="6191"/>
                      </a:cubicBezTo>
                      <a:lnTo>
                        <a:pt x="195624" y="59722"/>
                      </a:lnTo>
                    </a:path>
                  </a:pathLst>
                </a:custGeom>
                <a:solidFill>
                  <a:srgbClr val="36373C"/>
                </a:solidFill>
                <a:ln w="9525" cap="flat">
                  <a:noFill/>
                  <a:prstDash val="solid"/>
                  <a:miter/>
                </a:ln>
              </p:spPr>
              <p:txBody>
                <a:bodyPr rtlCol="0" anchor="ctr"/>
                <a:lstStyle/>
                <a:p>
                  <a:endParaRPr lang="en-GB" sz="900"/>
                </a:p>
              </p:txBody>
            </p:sp>
            <p:sp>
              <p:nvSpPr>
                <p:cNvPr id="360" name="Vrije vorm: vorm 232">
                  <a:extLst>
                    <a:ext uri="{FF2B5EF4-FFF2-40B4-BE49-F238E27FC236}">
                      <a16:creationId xmlns:a16="http://schemas.microsoft.com/office/drawing/2014/main" id="{C17397FF-25A5-86CD-FB42-E373FF5DBF91}"/>
                    </a:ext>
                  </a:extLst>
                </p:cNvPr>
                <p:cNvSpPr/>
                <p:nvPr/>
              </p:nvSpPr>
              <p:spPr>
                <a:xfrm>
                  <a:off x="7300876" y="4297203"/>
                  <a:ext cx="324535" cy="65817"/>
                </a:xfrm>
                <a:custGeom>
                  <a:avLst/>
                  <a:gdLst>
                    <a:gd name="connsiteX0" fmla="*/ 324362 w 324535"/>
                    <a:gd name="connsiteY0" fmla="*/ 59722 h 65817"/>
                    <a:gd name="connsiteX1" fmla="*/ 309979 w 324535"/>
                    <a:gd name="connsiteY1" fmla="*/ 65818 h 65817"/>
                    <a:gd name="connsiteX2" fmla="*/ 36992 w 324535"/>
                    <a:gd name="connsiteY2" fmla="*/ 65818 h 65817"/>
                    <a:gd name="connsiteX3" fmla="*/ 18133 w 324535"/>
                    <a:gd name="connsiteY3" fmla="*/ 59722 h 65817"/>
                    <a:gd name="connsiteX4" fmla="*/ 131 w 324535"/>
                    <a:gd name="connsiteY4" fmla="*/ 6191 h 65817"/>
                    <a:gd name="connsiteX5" fmla="*/ 14609 w 324535"/>
                    <a:gd name="connsiteY5" fmla="*/ 0 h 65817"/>
                    <a:gd name="connsiteX6" fmla="*/ 282642 w 324535"/>
                    <a:gd name="connsiteY6" fmla="*/ 0 h 65817"/>
                    <a:gd name="connsiteX7" fmla="*/ 301787 w 324535"/>
                    <a:gd name="connsiteY7" fmla="*/ 6191 h 65817"/>
                    <a:gd name="connsiteX8" fmla="*/ 324362 w 324535"/>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535" h="65817">
                      <a:moveTo>
                        <a:pt x="324362" y="59722"/>
                      </a:moveTo>
                      <a:cubicBezTo>
                        <a:pt x="325695" y="63055"/>
                        <a:pt x="319218" y="65818"/>
                        <a:pt x="309979" y="65818"/>
                      </a:cubicBezTo>
                      <a:lnTo>
                        <a:pt x="36992" y="65818"/>
                      </a:lnTo>
                      <a:cubicBezTo>
                        <a:pt x="27658" y="65818"/>
                        <a:pt x="19276" y="63055"/>
                        <a:pt x="18133" y="59722"/>
                      </a:cubicBezTo>
                      <a:lnTo>
                        <a:pt x="131" y="6191"/>
                      </a:lnTo>
                      <a:cubicBezTo>
                        <a:pt x="-1012" y="2762"/>
                        <a:pt x="5465" y="0"/>
                        <a:pt x="14609" y="0"/>
                      </a:cubicBezTo>
                      <a:lnTo>
                        <a:pt x="282642" y="0"/>
                      </a:lnTo>
                      <a:cubicBezTo>
                        <a:pt x="291786" y="0"/>
                        <a:pt x="300359" y="2667"/>
                        <a:pt x="301787" y="6191"/>
                      </a:cubicBezTo>
                      <a:lnTo>
                        <a:pt x="324362" y="59722"/>
                      </a:lnTo>
                    </a:path>
                  </a:pathLst>
                </a:custGeom>
                <a:solidFill>
                  <a:srgbClr val="36373C"/>
                </a:solidFill>
                <a:ln w="9525" cap="flat">
                  <a:noFill/>
                  <a:prstDash val="solid"/>
                  <a:miter/>
                </a:ln>
              </p:spPr>
              <p:txBody>
                <a:bodyPr rtlCol="0" anchor="ctr"/>
                <a:lstStyle/>
                <a:p>
                  <a:endParaRPr lang="en-GB" sz="900"/>
                </a:p>
              </p:txBody>
            </p:sp>
            <p:sp>
              <p:nvSpPr>
                <p:cNvPr id="361" name="Vrije vorm: vorm 233">
                  <a:extLst>
                    <a:ext uri="{FF2B5EF4-FFF2-40B4-BE49-F238E27FC236}">
                      <a16:creationId xmlns:a16="http://schemas.microsoft.com/office/drawing/2014/main" id="{14DFC835-4403-ADE0-8D5E-E771BABFE494}"/>
                    </a:ext>
                  </a:extLst>
                </p:cNvPr>
                <p:cNvSpPr/>
                <p:nvPr/>
              </p:nvSpPr>
              <p:spPr>
                <a:xfrm>
                  <a:off x="7135192" y="4691443"/>
                  <a:ext cx="180403" cy="38861"/>
                </a:xfrm>
                <a:custGeom>
                  <a:avLst/>
                  <a:gdLst>
                    <a:gd name="connsiteX0" fmla="*/ 180293 w 180403"/>
                    <a:gd name="connsiteY0" fmla="*/ 32480 h 38861"/>
                    <a:gd name="connsiteX1" fmla="*/ 163052 w 180403"/>
                    <a:gd name="connsiteY1" fmla="*/ 38862 h 38861"/>
                    <a:gd name="connsiteX2" fmla="*/ 27607 w 180403"/>
                    <a:gd name="connsiteY2" fmla="*/ 38862 h 38861"/>
                    <a:gd name="connsiteX3" fmla="*/ 6842 w 180403"/>
                    <a:gd name="connsiteY3" fmla="*/ 32480 h 38861"/>
                    <a:gd name="connsiteX4" fmla="*/ 79 w 180403"/>
                    <a:gd name="connsiteY4" fmla="*/ 6382 h 38861"/>
                    <a:gd name="connsiteX5" fmla="*/ 17320 w 180403"/>
                    <a:gd name="connsiteY5" fmla="*/ 0 h 38861"/>
                    <a:gd name="connsiteX6" fmla="*/ 151432 w 180403"/>
                    <a:gd name="connsiteY6" fmla="*/ 0 h 38861"/>
                    <a:gd name="connsiteX7" fmla="*/ 172387 w 180403"/>
                    <a:gd name="connsiteY7" fmla="*/ 6382 h 38861"/>
                    <a:gd name="connsiteX8" fmla="*/ 180388 w 180403"/>
                    <a:gd name="connsiteY8" fmla="*/ 32480 h 3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403" h="38861">
                      <a:moveTo>
                        <a:pt x="180293" y="32480"/>
                      </a:moveTo>
                      <a:cubicBezTo>
                        <a:pt x="181436" y="35909"/>
                        <a:pt x="173625" y="38862"/>
                        <a:pt x="163052" y="38862"/>
                      </a:cubicBezTo>
                      <a:lnTo>
                        <a:pt x="27607" y="38862"/>
                      </a:lnTo>
                      <a:cubicBezTo>
                        <a:pt x="17129" y="38862"/>
                        <a:pt x="7795" y="36004"/>
                        <a:pt x="6842" y="32480"/>
                      </a:cubicBezTo>
                      <a:lnTo>
                        <a:pt x="79" y="6382"/>
                      </a:lnTo>
                      <a:cubicBezTo>
                        <a:pt x="-873" y="2762"/>
                        <a:pt x="6842" y="0"/>
                        <a:pt x="17320" y="0"/>
                      </a:cubicBezTo>
                      <a:lnTo>
                        <a:pt x="151432" y="0"/>
                      </a:lnTo>
                      <a:cubicBezTo>
                        <a:pt x="161814" y="0"/>
                        <a:pt x="171244" y="2762"/>
                        <a:pt x="172387" y="6382"/>
                      </a:cubicBezTo>
                      <a:lnTo>
                        <a:pt x="180388" y="32480"/>
                      </a:lnTo>
                    </a:path>
                  </a:pathLst>
                </a:custGeom>
                <a:solidFill>
                  <a:srgbClr val="36373C"/>
                </a:solidFill>
                <a:ln w="9525" cap="flat">
                  <a:noFill/>
                  <a:prstDash val="solid"/>
                  <a:miter/>
                </a:ln>
              </p:spPr>
              <p:txBody>
                <a:bodyPr rtlCol="0" anchor="ctr"/>
                <a:lstStyle/>
                <a:p>
                  <a:endParaRPr lang="en-GB" sz="900"/>
                </a:p>
              </p:txBody>
            </p:sp>
            <p:sp>
              <p:nvSpPr>
                <p:cNvPr id="362" name="Vrije vorm: vorm 234">
                  <a:extLst>
                    <a:ext uri="{FF2B5EF4-FFF2-40B4-BE49-F238E27FC236}">
                      <a16:creationId xmlns:a16="http://schemas.microsoft.com/office/drawing/2014/main" id="{E1E51BDA-6171-7AAB-A8A2-76468CC0C233}"/>
                    </a:ext>
                  </a:extLst>
                </p:cNvPr>
                <p:cNvSpPr/>
                <p:nvPr/>
              </p:nvSpPr>
              <p:spPr>
                <a:xfrm>
                  <a:off x="7333278" y="4665153"/>
                  <a:ext cx="221532" cy="65246"/>
                </a:xfrm>
                <a:custGeom>
                  <a:avLst/>
                  <a:gdLst>
                    <a:gd name="connsiteX0" fmla="*/ 180898 w 221532"/>
                    <a:gd name="connsiteY0" fmla="*/ 0 h 65246"/>
                    <a:gd name="connsiteX1" fmla="*/ 16973 w 221532"/>
                    <a:gd name="connsiteY1" fmla="*/ 0 h 65246"/>
                    <a:gd name="connsiteX2" fmla="*/ 114 w 221532"/>
                    <a:gd name="connsiteY2" fmla="*/ 6382 h 65246"/>
                    <a:gd name="connsiteX3" fmla="*/ 8400 w 221532"/>
                    <a:gd name="connsiteY3" fmla="*/ 32671 h 65246"/>
                    <a:gd name="connsiteX4" fmla="*/ 15449 w 221532"/>
                    <a:gd name="connsiteY4" fmla="*/ 55054 h 65246"/>
                    <a:gd name="connsiteX5" fmla="*/ 16687 w 221532"/>
                    <a:gd name="connsiteY5" fmla="*/ 58864 h 65246"/>
                    <a:gd name="connsiteX6" fmla="*/ 37928 w 221532"/>
                    <a:gd name="connsiteY6" fmla="*/ 65246 h 65246"/>
                    <a:gd name="connsiteX7" fmla="*/ 204615 w 221532"/>
                    <a:gd name="connsiteY7" fmla="*/ 65246 h 65246"/>
                    <a:gd name="connsiteX8" fmla="*/ 221379 w 221532"/>
                    <a:gd name="connsiteY8" fmla="*/ 58864 h 65246"/>
                    <a:gd name="connsiteX9" fmla="*/ 220046 w 221532"/>
                    <a:gd name="connsiteY9" fmla="*/ 55054 h 65246"/>
                    <a:gd name="connsiteX10" fmla="*/ 211759 w 221532"/>
                    <a:gd name="connsiteY10" fmla="*/ 32671 h 65246"/>
                    <a:gd name="connsiteX11" fmla="*/ 202234 w 221532"/>
                    <a:gd name="connsiteY11" fmla="*/ 6382 h 65246"/>
                    <a:gd name="connsiteX12" fmla="*/ 180898 w 221532"/>
                    <a:gd name="connsiteY12" fmla="*/ 0 h 6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532" h="65246">
                      <a:moveTo>
                        <a:pt x="180898" y="0"/>
                      </a:moveTo>
                      <a:lnTo>
                        <a:pt x="16973" y="0"/>
                      </a:lnTo>
                      <a:cubicBezTo>
                        <a:pt x="6590" y="0"/>
                        <a:pt x="-1029" y="2857"/>
                        <a:pt x="114" y="6382"/>
                      </a:cubicBezTo>
                      <a:lnTo>
                        <a:pt x="8400" y="32671"/>
                      </a:lnTo>
                      <a:lnTo>
                        <a:pt x="15449" y="55054"/>
                      </a:lnTo>
                      <a:lnTo>
                        <a:pt x="16687" y="58864"/>
                      </a:lnTo>
                      <a:cubicBezTo>
                        <a:pt x="17735" y="62294"/>
                        <a:pt x="27260" y="65246"/>
                        <a:pt x="37928" y="65246"/>
                      </a:cubicBezTo>
                      <a:lnTo>
                        <a:pt x="204615" y="65246"/>
                      </a:lnTo>
                      <a:cubicBezTo>
                        <a:pt x="215188" y="65246"/>
                        <a:pt x="222713" y="62389"/>
                        <a:pt x="221379" y="58864"/>
                      </a:cubicBezTo>
                      <a:lnTo>
                        <a:pt x="220046" y="55054"/>
                      </a:lnTo>
                      <a:lnTo>
                        <a:pt x="211759" y="32671"/>
                      </a:lnTo>
                      <a:lnTo>
                        <a:pt x="202234" y="6382"/>
                      </a:lnTo>
                      <a:cubicBezTo>
                        <a:pt x="200900" y="2857"/>
                        <a:pt x="191471" y="0"/>
                        <a:pt x="180898" y="0"/>
                      </a:cubicBezTo>
                    </a:path>
                  </a:pathLst>
                </a:custGeom>
                <a:solidFill>
                  <a:srgbClr val="36373C"/>
                </a:solidFill>
                <a:ln w="9525" cap="flat">
                  <a:noFill/>
                  <a:prstDash val="solid"/>
                  <a:miter/>
                </a:ln>
              </p:spPr>
              <p:txBody>
                <a:bodyPr rtlCol="0" anchor="ctr"/>
                <a:lstStyle/>
                <a:p>
                  <a:endParaRPr lang="en-GB" sz="900"/>
                </a:p>
              </p:txBody>
            </p:sp>
            <p:sp>
              <p:nvSpPr>
                <p:cNvPr id="363" name="Vrije vorm: vorm 235">
                  <a:extLst>
                    <a:ext uri="{FF2B5EF4-FFF2-40B4-BE49-F238E27FC236}">
                      <a16:creationId xmlns:a16="http://schemas.microsoft.com/office/drawing/2014/main" id="{8DB6070F-E979-2849-2DFB-6B59ECA7B1B7}"/>
                    </a:ext>
                  </a:extLst>
                </p:cNvPr>
                <p:cNvSpPr/>
                <p:nvPr/>
              </p:nvSpPr>
              <p:spPr>
                <a:xfrm>
                  <a:off x="7578696" y="4691443"/>
                  <a:ext cx="183427" cy="38861"/>
                </a:xfrm>
                <a:custGeom>
                  <a:avLst/>
                  <a:gdLst>
                    <a:gd name="connsiteX0" fmla="*/ 183225 w 183427"/>
                    <a:gd name="connsiteY0" fmla="*/ 32480 h 38861"/>
                    <a:gd name="connsiteX1" fmla="*/ 166747 w 183427"/>
                    <a:gd name="connsiteY1" fmla="*/ 38862 h 38861"/>
                    <a:gd name="connsiteX2" fmla="*/ 31492 w 183427"/>
                    <a:gd name="connsiteY2" fmla="*/ 38862 h 38861"/>
                    <a:gd name="connsiteX3" fmla="*/ 9870 w 183427"/>
                    <a:gd name="connsiteY3" fmla="*/ 32480 h 38861"/>
                    <a:gd name="connsiteX4" fmla="*/ 155 w 183427"/>
                    <a:gd name="connsiteY4" fmla="*/ 6382 h 38861"/>
                    <a:gd name="connsiteX5" fmla="*/ 16728 w 183427"/>
                    <a:gd name="connsiteY5" fmla="*/ 0 h 38861"/>
                    <a:gd name="connsiteX6" fmla="*/ 150745 w 183427"/>
                    <a:gd name="connsiteY6" fmla="*/ 0 h 38861"/>
                    <a:gd name="connsiteX7" fmla="*/ 172367 w 183427"/>
                    <a:gd name="connsiteY7" fmla="*/ 6382 h 38861"/>
                    <a:gd name="connsiteX8" fmla="*/ 183321 w 183427"/>
                    <a:gd name="connsiteY8" fmla="*/ 32480 h 3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427" h="38861">
                      <a:moveTo>
                        <a:pt x="183225" y="32480"/>
                      </a:moveTo>
                      <a:cubicBezTo>
                        <a:pt x="184749" y="35909"/>
                        <a:pt x="177510" y="38862"/>
                        <a:pt x="166747" y="38862"/>
                      </a:cubicBezTo>
                      <a:lnTo>
                        <a:pt x="31492" y="38862"/>
                      </a:lnTo>
                      <a:cubicBezTo>
                        <a:pt x="20824" y="38862"/>
                        <a:pt x="11299" y="36004"/>
                        <a:pt x="9870" y="32480"/>
                      </a:cubicBezTo>
                      <a:lnTo>
                        <a:pt x="155" y="6382"/>
                      </a:lnTo>
                      <a:cubicBezTo>
                        <a:pt x="-1179" y="2762"/>
                        <a:pt x="6251" y="0"/>
                        <a:pt x="16728" y="0"/>
                      </a:cubicBezTo>
                      <a:lnTo>
                        <a:pt x="150745" y="0"/>
                      </a:lnTo>
                      <a:cubicBezTo>
                        <a:pt x="161223" y="0"/>
                        <a:pt x="170843" y="2762"/>
                        <a:pt x="172367" y="6382"/>
                      </a:cubicBezTo>
                      <a:lnTo>
                        <a:pt x="183321" y="32480"/>
                      </a:lnTo>
                    </a:path>
                  </a:pathLst>
                </a:custGeom>
                <a:solidFill>
                  <a:srgbClr val="36373C"/>
                </a:solidFill>
                <a:ln w="9525" cap="flat">
                  <a:noFill/>
                  <a:prstDash val="solid"/>
                  <a:miter/>
                </a:ln>
              </p:spPr>
              <p:txBody>
                <a:bodyPr rtlCol="0" anchor="ctr"/>
                <a:lstStyle/>
                <a:p>
                  <a:endParaRPr lang="en-GB" sz="900"/>
                </a:p>
              </p:txBody>
            </p:sp>
            <p:sp>
              <p:nvSpPr>
                <p:cNvPr id="364" name="Vrije vorm: vorm 236">
                  <a:extLst>
                    <a:ext uri="{FF2B5EF4-FFF2-40B4-BE49-F238E27FC236}">
                      <a16:creationId xmlns:a16="http://schemas.microsoft.com/office/drawing/2014/main" id="{40FA03A5-06DD-53EB-3F43-7A4481729C70}"/>
                    </a:ext>
                  </a:extLst>
                </p:cNvPr>
                <p:cNvSpPr/>
                <p:nvPr/>
              </p:nvSpPr>
              <p:spPr>
                <a:xfrm>
                  <a:off x="4428389" y="4665058"/>
                  <a:ext cx="217112" cy="65913"/>
                </a:xfrm>
                <a:custGeom>
                  <a:avLst/>
                  <a:gdLst>
                    <a:gd name="connsiteX0" fmla="*/ 197141 w 217112"/>
                    <a:gd name="connsiteY0" fmla="*/ 59912 h 65913"/>
                    <a:gd name="connsiteX1" fmla="*/ 176471 w 217112"/>
                    <a:gd name="connsiteY1" fmla="*/ 65913 h 65913"/>
                    <a:gd name="connsiteX2" fmla="*/ 15880 w 217112"/>
                    <a:gd name="connsiteY2" fmla="*/ 65913 h 65913"/>
                    <a:gd name="connsiteX3" fmla="*/ 164 w 217112"/>
                    <a:gd name="connsiteY3" fmla="*/ 59912 h 65913"/>
                    <a:gd name="connsiteX4" fmla="*/ 22738 w 217112"/>
                    <a:gd name="connsiteY4" fmla="*/ 6191 h 65913"/>
                    <a:gd name="connsiteX5" fmla="*/ 43026 w 217112"/>
                    <a:gd name="connsiteY5" fmla="*/ 0 h 65913"/>
                    <a:gd name="connsiteX6" fmla="*/ 201237 w 217112"/>
                    <a:gd name="connsiteY6" fmla="*/ 0 h 65913"/>
                    <a:gd name="connsiteX7" fmla="*/ 216953 w 217112"/>
                    <a:gd name="connsiteY7" fmla="*/ 6191 h 65913"/>
                    <a:gd name="connsiteX8" fmla="*/ 197236 w 217112"/>
                    <a:gd name="connsiteY8" fmla="*/ 59912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12" h="65913">
                      <a:moveTo>
                        <a:pt x="197141" y="59912"/>
                      </a:moveTo>
                      <a:cubicBezTo>
                        <a:pt x="195902" y="63246"/>
                        <a:pt x="186568" y="65913"/>
                        <a:pt x="176471" y="65913"/>
                      </a:cubicBezTo>
                      <a:lnTo>
                        <a:pt x="15880" y="65913"/>
                      </a:lnTo>
                      <a:cubicBezTo>
                        <a:pt x="5783" y="65913"/>
                        <a:pt x="-1170" y="63246"/>
                        <a:pt x="164" y="59912"/>
                      </a:cubicBezTo>
                      <a:lnTo>
                        <a:pt x="22738" y="6191"/>
                      </a:lnTo>
                      <a:cubicBezTo>
                        <a:pt x="24071" y="2858"/>
                        <a:pt x="33311" y="0"/>
                        <a:pt x="43026" y="0"/>
                      </a:cubicBezTo>
                      <a:lnTo>
                        <a:pt x="201237" y="0"/>
                      </a:lnTo>
                      <a:cubicBezTo>
                        <a:pt x="211142" y="0"/>
                        <a:pt x="218286" y="2762"/>
                        <a:pt x="216953" y="6191"/>
                      </a:cubicBezTo>
                      <a:lnTo>
                        <a:pt x="197236" y="59912"/>
                      </a:lnTo>
                    </a:path>
                  </a:pathLst>
                </a:custGeom>
                <a:solidFill>
                  <a:srgbClr val="36373C"/>
                </a:solidFill>
                <a:ln w="9525" cap="flat">
                  <a:noFill/>
                  <a:prstDash val="solid"/>
                  <a:miter/>
                </a:ln>
              </p:spPr>
              <p:txBody>
                <a:bodyPr rtlCol="0" anchor="ctr"/>
                <a:lstStyle/>
                <a:p>
                  <a:endParaRPr lang="en-GB" sz="900"/>
                </a:p>
              </p:txBody>
            </p:sp>
            <p:sp>
              <p:nvSpPr>
                <p:cNvPr id="365" name="Vrije vorm: vorm 237">
                  <a:extLst>
                    <a:ext uri="{FF2B5EF4-FFF2-40B4-BE49-F238E27FC236}">
                      <a16:creationId xmlns:a16="http://schemas.microsoft.com/office/drawing/2014/main" id="{1C8355EE-B1D0-3D82-168A-9458078C0B1E}"/>
                    </a:ext>
                  </a:extLst>
                </p:cNvPr>
                <p:cNvSpPr/>
                <p:nvPr/>
              </p:nvSpPr>
              <p:spPr>
                <a:xfrm>
                  <a:off x="5002555" y="4572952"/>
                  <a:ext cx="205578" cy="65817"/>
                </a:xfrm>
                <a:custGeom>
                  <a:avLst/>
                  <a:gdLst>
                    <a:gd name="connsiteX0" fmla="*/ 193236 w 205578"/>
                    <a:gd name="connsiteY0" fmla="*/ 59817 h 65817"/>
                    <a:gd name="connsiteX1" fmla="*/ 173900 w 205578"/>
                    <a:gd name="connsiteY1" fmla="*/ 65818 h 65817"/>
                    <a:gd name="connsiteX2" fmla="*/ 16357 w 205578"/>
                    <a:gd name="connsiteY2" fmla="*/ 65818 h 65817"/>
                    <a:gd name="connsiteX3" fmla="*/ 69 w 205578"/>
                    <a:gd name="connsiteY3" fmla="*/ 59817 h 65817"/>
                    <a:gd name="connsiteX4" fmla="*/ 15214 w 205578"/>
                    <a:gd name="connsiteY4" fmla="*/ 6096 h 65817"/>
                    <a:gd name="connsiteX5" fmla="*/ 34454 w 205578"/>
                    <a:gd name="connsiteY5" fmla="*/ 0 h 65817"/>
                    <a:gd name="connsiteX6" fmla="*/ 189331 w 205578"/>
                    <a:gd name="connsiteY6" fmla="*/ 0 h 65817"/>
                    <a:gd name="connsiteX7" fmla="*/ 205523 w 205578"/>
                    <a:gd name="connsiteY7" fmla="*/ 6096 h 65817"/>
                    <a:gd name="connsiteX8" fmla="*/ 193141 w 205578"/>
                    <a:gd name="connsiteY8" fmla="*/ 59817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578" h="65817">
                      <a:moveTo>
                        <a:pt x="193236" y="59817"/>
                      </a:moveTo>
                      <a:cubicBezTo>
                        <a:pt x="192283" y="63151"/>
                        <a:pt x="183806" y="65818"/>
                        <a:pt x="173900" y="65818"/>
                      </a:cubicBezTo>
                      <a:lnTo>
                        <a:pt x="16357" y="65818"/>
                      </a:lnTo>
                      <a:cubicBezTo>
                        <a:pt x="6451" y="65818"/>
                        <a:pt x="-788" y="63151"/>
                        <a:pt x="69" y="59817"/>
                      </a:cubicBezTo>
                      <a:lnTo>
                        <a:pt x="15214" y="6096"/>
                      </a:lnTo>
                      <a:cubicBezTo>
                        <a:pt x="16071" y="2762"/>
                        <a:pt x="24643" y="0"/>
                        <a:pt x="34454" y="0"/>
                      </a:cubicBezTo>
                      <a:lnTo>
                        <a:pt x="189331" y="0"/>
                      </a:lnTo>
                      <a:cubicBezTo>
                        <a:pt x="199046" y="0"/>
                        <a:pt x="206285" y="2762"/>
                        <a:pt x="205523" y="6096"/>
                      </a:cubicBezTo>
                      <a:lnTo>
                        <a:pt x="193141" y="59817"/>
                      </a:lnTo>
                    </a:path>
                  </a:pathLst>
                </a:custGeom>
                <a:solidFill>
                  <a:srgbClr val="36373C"/>
                </a:solidFill>
                <a:ln w="9525" cap="flat">
                  <a:noFill/>
                  <a:prstDash val="solid"/>
                  <a:miter/>
                </a:ln>
              </p:spPr>
              <p:txBody>
                <a:bodyPr rtlCol="0" anchor="ctr"/>
                <a:lstStyle/>
                <a:p>
                  <a:endParaRPr lang="en-GB" sz="900"/>
                </a:p>
              </p:txBody>
            </p:sp>
            <p:sp>
              <p:nvSpPr>
                <p:cNvPr id="366" name="Vrije vorm: vorm 238">
                  <a:extLst>
                    <a:ext uri="{FF2B5EF4-FFF2-40B4-BE49-F238E27FC236}">
                      <a16:creationId xmlns:a16="http://schemas.microsoft.com/office/drawing/2014/main" id="{9E072DE5-834F-3ACC-EC73-DB53602252FC}"/>
                    </a:ext>
                  </a:extLst>
                </p:cNvPr>
                <p:cNvSpPr/>
                <p:nvPr/>
              </p:nvSpPr>
              <p:spPr>
                <a:xfrm>
                  <a:off x="5248422" y="4572952"/>
                  <a:ext cx="202088" cy="65817"/>
                </a:xfrm>
                <a:custGeom>
                  <a:avLst/>
                  <a:gdLst>
                    <a:gd name="connsiteX0" fmla="*/ 193114 w 202088"/>
                    <a:gd name="connsiteY0" fmla="*/ 59817 h 65817"/>
                    <a:gd name="connsiteX1" fmla="*/ 174159 w 202088"/>
                    <a:gd name="connsiteY1" fmla="*/ 65818 h 65817"/>
                    <a:gd name="connsiteX2" fmla="*/ 16615 w 202088"/>
                    <a:gd name="connsiteY2" fmla="*/ 65818 h 65817"/>
                    <a:gd name="connsiteX3" fmla="*/ 42 w 202088"/>
                    <a:gd name="connsiteY3" fmla="*/ 59817 h 65817"/>
                    <a:gd name="connsiteX4" fmla="*/ 11663 w 202088"/>
                    <a:gd name="connsiteY4" fmla="*/ 6096 h 65817"/>
                    <a:gd name="connsiteX5" fmla="*/ 30617 w 202088"/>
                    <a:gd name="connsiteY5" fmla="*/ 0 h 65817"/>
                    <a:gd name="connsiteX6" fmla="*/ 185399 w 202088"/>
                    <a:gd name="connsiteY6" fmla="*/ 0 h 65817"/>
                    <a:gd name="connsiteX7" fmla="*/ 202067 w 202088"/>
                    <a:gd name="connsiteY7" fmla="*/ 6096 h 65817"/>
                    <a:gd name="connsiteX8" fmla="*/ 193019 w 202088"/>
                    <a:gd name="connsiteY8" fmla="*/ 59817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 h="65817">
                      <a:moveTo>
                        <a:pt x="193114" y="59817"/>
                      </a:moveTo>
                      <a:cubicBezTo>
                        <a:pt x="192542" y="63151"/>
                        <a:pt x="184065" y="65818"/>
                        <a:pt x="174159" y="65818"/>
                      </a:cubicBezTo>
                      <a:lnTo>
                        <a:pt x="16615" y="65818"/>
                      </a:lnTo>
                      <a:cubicBezTo>
                        <a:pt x="6710" y="65818"/>
                        <a:pt x="-625" y="63151"/>
                        <a:pt x="42" y="59817"/>
                      </a:cubicBezTo>
                      <a:lnTo>
                        <a:pt x="11663" y="6096"/>
                      </a:lnTo>
                      <a:cubicBezTo>
                        <a:pt x="12329" y="2762"/>
                        <a:pt x="20902" y="0"/>
                        <a:pt x="30617" y="0"/>
                      </a:cubicBezTo>
                      <a:lnTo>
                        <a:pt x="185399" y="0"/>
                      </a:lnTo>
                      <a:cubicBezTo>
                        <a:pt x="195019" y="0"/>
                        <a:pt x="202544" y="2762"/>
                        <a:pt x="202067" y="6096"/>
                      </a:cubicBezTo>
                      <a:lnTo>
                        <a:pt x="193019" y="59817"/>
                      </a:lnTo>
                    </a:path>
                  </a:pathLst>
                </a:custGeom>
                <a:solidFill>
                  <a:srgbClr val="36373C"/>
                </a:solidFill>
                <a:ln w="9525" cap="flat">
                  <a:noFill/>
                  <a:prstDash val="solid"/>
                  <a:miter/>
                </a:ln>
              </p:spPr>
              <p:txBody>
                <a:bodyPr rtlCol="0" anchor="ctr"/>
                <a:lstStyle/>
                <a:p>
                  <a:endParaRPr lang="en-GB" sz="900"/>
                </a:p>
              </p:txBody>
            </p:sp>
            <p:sp>
              <p:nvSpPr>
                <p:cNvPr id="367" name="Vrije vorm: vorm 239">
                  <a:extLst>
                    <a:ext uri="{FF2B5EF4-FFF2-40B4-BE49-F238E27FC236}">
                      <a16:creationId xmlns:a16="http://schemas.microsoft.com/office/drawing/2014/main" id="{9674F4BE-60ED-57FC-D906-DE80598E11BC}"/>
                    </a:ext>
                  </a:extLst>
                </p:cNvPr>
                <p:cNvSpPr/>
                <p:nvPr/>
              </p:nvSpPr>
              <p:spPr>
                <a:xfrm>
                  <a:off x="5494180" y="4572952"/>
                  <a:ext cx="198544" cy="65817"/>
                </a:xfrm>
                <a:custGeom>
                  <a:avLst/>
                  <a:gdLst>
                    <a:gd name="connsiteX0" fmla="*/ 193006 w 198544"/>
                    <a:gd name="connsiteY0" fmla="*/ 59817 h 65817"/>
                    <a:gd name="connsiteX1" fmla="*/ 174242 w 198544"/>
                    <a:gd name="connsiteY1" fmla="*/ 65818 h 65817"/>
                    <a:gd name="connsiteX2" fmla="*/ 16984 w 198544"/>
                    <a:gd name="connsiteY2" fmla="*/ 65818 h 65817"/>
                    <a:gd name="connsiteX3" fmla="*/ 30 w 198544"/>
                    <a:gd name="connsiteY3" fmla="*/ 59817 h 65817"/>
                    <a:gd name="connsiteX4" fmla="*/ 8317 w 198544"/>
                    <a:gd name="connsiteY4" fmla="*/ 6096 h 65817"/>
                    <a:gd name="connsiteX5" fmla="*/ 26890 w 198544"/>
                    <a:gd name="connsiteY5" fmla="*/ 0 h 65817"/>
                    <a:gd name="connsiteX6" fmla="*/ 181481 w 198544"/>
                    <a:gd name="connsiteY6" fmla="*/ 0 h 65817"/>
                    <a:gd name="connsiteX7" fmla="*/ 198531 w 198544"/>
                    <a:gd name="connsiteY7" fmla="*/ 6096 h 65817"/>
                    <a:gd name="connsiteX8" fmla="*/ 193006 w 198544"/>
                    <a:gd name="connsiteY8" fmla="*/ 59817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544" h="65817">
                      <a:moveTo>
                        <a:pt x="193006" y="59817"/>
                      </a:moveTo>
                      <a:cubicBezTo>
                        <a:pt x="192625" y="63151"/>
                        <a:pt x="184339" y="65818"/>
                        <a:pt x="174242" y="65818"/>
                      </a:cubicBezTo>
                      <a:lnTo>
                        <a:pt x="16984" y="65818"/>
                      </a:lnTo>
                      <a:cubicBezTo>
                        <a:pt x="7174" y="65818"/>
                        <a:pt x="-542" y="63151"/>
                        <a:pt x="30" y="59817"/>
                      </a:cubicBezTo>
                      <a:lnTo>
                        <a:pt x="8317" y="6096"/>
                      </a:lnTo>
                      <a:cubicBezTo>
                        <a:pt x="8793" y="2762"/>
                        <a:pt x="17175" y="0"/>
                        <a:pt x="26890" y="0"/>
                      </a:cubicBezTo>
                      <a:lnTo>
                        <a:pt x="181481" y="0"/>
                      </a:lnTo>
                      <a:cubicBezTo>
                        <a:pt x="191292" y="0"/>
                        <a:pt x="198912" y="2762"/>
                        <a:pt x="198531" y="6096"/>
                      </a:cubicBezTo>
                      <a:lnTo>
                        <a:pt x="193006" y="59817"/>
                      </a:lnTo>
                    </a:path>
                  </a:pathLst>
                </a:custGeom>
                <a:solidFill>
                  <a:srgbClr val="36373C"/>
                </a:solidFill>
                <a:ln w="9525" cap="flat">
                  <a:noFill/>
                  <a:prstDash val="solid"/>
                  <a:miter/>
                </a:ln>
              </p:spPr>
              <p:txBody>
                <a:bodyPr rtlCol="0" anchor="ctr"/>
                <a:lstStyle/>
                <a:p>
                  <a:endParaRPr lang="en-GB" sz="900"/>
                </a:p>
              </p:txBody>
            </p:sp>
            <p:sp>
              <p:nvSpPr>
                <p:cNvPr id="368" name="Vrije vorm: vorm 240">
                  <a:extLst>
                    <a:ext uri="{FF2B5EF4-FFF2-40B4-BE49-F238E27FC236}">
                      <a16:creationId xmlns:a16="http://schemas.microsoft.com/office/drawing/2014/main" id="{5E24BE6C-1A79-A185-5B55-200CD5335554}"/>
                    </a:ext>
                  </a:extLst>
                </p:cNvPr>
                <p:cNvSpPr/>
                <p:nvPr/>
              </p:nvSpPr>
              <p:spPr>
                <a:xfrm>
                  <a:off x="5739947" y="4572952"/>
                  <a:ext cx="195178" cy="65817"/>
                </a:xfrm>
                <a:custGeom>
                  <a:avLst/>
                  <a:gdLst>
                    <a:gd name="connsiteX0" fmla="*/ 192889 w 195178"/>
                    <a:gd name="connsiteY0" fmla="*/ 59817 h 65817"/>
                    <a:gd name="connsiteX1" fmla="*/ 174696 w 195178"/>
                    <a:gd name="connsiteY1" fmla="*/ 65818 h 65817"/>
                    <a:gd name="connsiteX2" fmla="*/ 17343 w 195178"/>
                    <a:gd name="connsiteY2" fmla="*/ 65818 h 65817"/>
                    <a:gd name="connsiteX3" fmla="*/ 8 w 195178"/>
                    <a:gd name="connsiteY3" fmla="*/ 59817 h 65817"/>
                    <a:gd name="connsiteX4" fmla="*/ 4866 w 195178"/>
                    <a:gd name="connsiteY4" fmla="*/ 6096 h 65817"/>
                    <a:gd name="connsiteX5" fmla="*/ 23058 w 195178"/>
                    <a:gd name="connsiteY5" fmla="*/ 0 h 65817"/>
                    <a:gd name="connsiteX6" fmla="*/ 177840 w 195178"/>
                    <a:gd name="connsiteY6" fmla="*/ 0 h 65817"/>
                    <a:gd name="connsiteX7" fmla="*/ 195175 w 195178"/>
                    <a:gd name="connsiteY7" fmla="*/ 6096 h 65817"/>
                    <a:gd name="connsiteX8" fmla="*/ 192984 w 195178"/>
                    <a:gd name="connsiteY8" fmla="*/ 59817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178" h="65817">
                      <a:moveTo>
                        <a:pt x="192889" y="59817"/>
                      </a:moveTo>
                      <a:cubicBezTo>
                        <a:pt x="192794" y="63151"/>
                        <a:pt x="184507" y="65818"/>
                        <a:pt x="174696" y="65818"/>
                      </a:cubicBezTo>
                      <a:lnTo>
                        <a:pt x="17343" y="65818"/>
                      </a:lnTo>
                      <a:cubicBezTo>
                        <a:pt x="7342" y="65818"/>
                        <a:pt x="-278" y="63151"/>
                        <a:pt x="8" y="59817"/>
                      </a:cubicBezTo>
                      <a:lnTo>
                        <a:pt x="4866" y="6096"/>
                      </a:lnTo>
                      <a:cubicBezTo>
                        <a:pt x="5342" y="2762"/>
                        <a:pt x="13152" y="0"/>
                        <a:pt x="23058" y="0"/>
                      </a:cubicBezTo>
                      <a:lnTo>
                        <a:pt x="177840" y="0"/>
                      </a:lnTo>
                      <a:cubicBezTo>
                        <a:pt x="187460" y="0"/>
                        <a:pt x="195366" y="2762"/>
                        <a:pt x="195175" y="6096"/>
                      </a:cubicBezTo>
                      <a:lnTo>
                        <a:pt x="192984" y="59817"/>
                      </a:lnTo>
                    </a:path>
                  </a:pathLst>
                </a:custGeom>
                <a:solidFill>
                  <a:srgbClr val="36373C"/>
                </a:solidFill>
                <a:ln w="9525" cap="flat">
                  <a:noFill/>
                  <a:prstDash val="solid"/>
                  <a:miter/>
                </a:ln>
              </p:spPr>
              <p:txBody>
                <a:bodyPr rtlCol="0" anchor="ctr"/>
                <a:lstStyle/>
                <a:p>
                  <a:endParaRPr lang="en-GB" sz="900"/>
                </a:p>
              </p:txBody>
            </p:sp>
            <p:sp>
              <p:nvSpPr>
                <p:cNvPr id="369" name="Vrije vorm: vorm 241">
                  <a:extLst>
                    <a:ext uri="{FF2B5EF4-FFF2-40B4-BE49-F238E27FC236}">
                      <a16:creationId xmlns:a16="http://schemas.microsoft.com/office/drawing/2014/main" id="{9DBC9C12-AA90-9DEB-4BC0-0E36E0A4929F}"/>
                    </a:ext>
                  </a:extLst>
                </p:cNvPr>
                <p:cNvSpPr/>
                <p:nvPr/>
              </p:nvSpPr>
              <p:spPr>
                <a:xfrm>
                  <a:off x="5985508" y="4572952"/>
                  <a:ext cx="192885" cy="65817"/>
                </a:xfrm>
                <a:custGeom>
                  <a:avLst/>
                  <a:gdLst>
                    <a:gd name="connsiteX0" fmla="*/ 192882 w 192885"/>
                    <a:gd name="connsiteY0" fmla="*/ 59817 h 65817"/>
                    <a:gd name="connsiteX1" fmla="*/ 175070 w 192885"/>
                    <a:gd name="connsiteY1" fmla="*/ 65818 h 65817"/>
                    <a:gd name="connsiteX2" fmla="*/ 17813 w 192885"/>
                    <a:gd name="connsiteY2" fmla="*/ 65818 h 65817"/>
                    <a:gd name="connsiteX3" fmla="*/ 1 w 192885"/>
                    <a:gd name="connsiteY3" fmla="*/ 59817 h 65817"/>
                    <a:gd name="connsiteX4" fmla="*/ 1430 w 192885"/>
                    <a:gd name="connsiteY4" fmla="*/ 6096 h 65817"/>
                    <a:gd name="connsiteX5" fmla="*/ 19337 w 192885"/>
                    <a:gd name="connsiteY5" fmla="*/ 0 h 65817"/>
                    <a:gd name="connsiteX6" fmla="*/ 173927 w 192885"/>
                    <a:gd name="connsiteY6" fmla="*/ 0 h 65817"/>
                    <a:gd name="connsiteX7" fmla="*/ 191739 w 192885"/>
                    <a:gd name="connsiteY7" fmla="*/ 6096 h 65817"/>
                    <a:gd name="connsiteX8" fmla="*/ 192787 w 192885"/>
                    <a:gd name="connsiteY8" fmla="*/ 59817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85" h="65817">
                      <a:moveTo>
                        <a:pt x="192882" y="59817"/>
                      </a:moveTo>
                      <a:cubicBezTo>
                        <a:pt x="193073" y="63151"/>
                        <a:pt x="185072" y="65818"/>
                        <a:pt x="175070" y="65818"/>
                      </a:cubicBezTo>
                      <a:lnTo>
                        <a:pt x="17813" y="65818"/>
                      </a:lnTo>
                      <a:cubicBezTo>
                        <a:pt x="7811" y="65818"/>
                        <a:pt x="-94" y="63151"/>
                        <a:pt x="1" y="59817"/>
                      </a:cubicBezTo>
                      <a:lnTo>
                        <a:pt x="1430" y="6096"/>
                      </a:lnTo>
                      <a:cubicBezTo>
                        <a:pt x="1525" y="2762"/>
                        <a:pt x="9526" y="0"/>
                        <a:pt x="19337" y="0"/>
                      </a:cubicBezTo>
                      <a:lnTo>
                        <a:pt x="173927" y="0"/>
                      </a:lnTo>
                      <a:cubicBezTo>
                        <a:pt x="183833" y="0"/>
                        <a:pt x="191644" y="2762"/>
                        <a:pt x="191739" y="6096"/>
                      </a:cubicBezTo>
                      <a:lnTo>
                        <a:pt x="192787" y="59817"/>
                      </a:lnTo>
                    </a:path>
                  </a:pathLst>
                </a:custGeom>
                <a:solidFill>
                  <a:srgbClr val="36373C"/>
                </a:solidFill>
                <a:ln w="9525" cap="flat">
                  <a:noFill/>
                  <a:prstDash val="solid"/>
                  <a:miter/>
                </a:ln>
              </p:spPr>
              <p:txBody>
                <a:bodyPr rtlCol="0" anchor="ctr"/>
                <a:lstStyle/>
                <a:p>
                  <a:endParaRPr lang="en-GB" sz="900"/>
                </a:p>
              </p:txBody>
            </p:sp>
            <p:sp>
              <p:nvSpPr>
                <p:cNvPr id="370" name="Vrije vorm: vorm 242">
                  <a:extLst>
                    <a:ext uri="{FF2B5EF4-FFF2-40B4-BE49-F238E27FC236}">
                      <a16:creationId xmlns:a16="http://schemas.microsoft.com/office/drawing/2014/main" id="{9636E40E-9149-F43D-2A3E-D19B5C40444C}"/>
                    </a:ext>
                  </a:extLst>
                </p:cNvPr>
                <p:cNvSpPr/>
                <p:nvPr/>
              </p:nvSpPr>
              <p:spPr>
                <a:xfrm>
                  <a:off x="6229348" y="4572952"/>
                  <a:ext cx="194885" cy="65817"/>
                </a:xfrm>
                <a:custGeom>
                  <a:avLst/>
                  <a:gdLst>
                    <a:gd name="connsiteX0" fmla="*/ 194882 w 194885"/>
                    <a:gd name="connsiteY0" fmla="*/ 59817 h 65817"/>
                    <a:gd name="connsiteX1" fmla="*/ 177261 w 194885"/>
                    <a:gd name="connsiteY1" fmla="*/ 65818 h 65817"/>
                    <a:gd name="connsiteX2" fmla="*/ 20099 w 194885"/>
                    <a:gd name="connsiteY2" fmla="*/ 65818 h 65817"/>
                    <a:gd name="connsiteX3" fmla="*/ 1906 w 194885"/>
                    <a:gd name="connsiteY3" fmla="*/ 59817 h 65817"/>
                    <a:gd name="connsiteX4" fmla="*/ 1 w 194885"/>
                    <a:gd name="connsiteY4" fmla="*/ 6096 h 65817"/>
                    <a:gd name="connsiteX5" fmla="*/ 17336 w 194885"/>
                    <a:gd name="connsiteY5" fmla="*/ 0 h 65817"/>
                    <a:gd name="connsiteX6" fmla="*/ 172022 w 194885"/>
                    <a:gd name="connsiteY6" fmla="*/ 0 h 65817"/>
                    <a:gd name="connsiteX7" fmla="*/ 190406 w 194885"/>
                    <a:gd name="connsiteY7" fmla="*/ 6096 h 65817"/>
                    <a:gd name="connsiteX8" fmla="*/ 194882 w 194885"/>
                    <a:gd name="connsiteY8" fmla="*/ 59817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885" h="65817">
                      <a:moveTo>
                        <a:pt x="194882" y="59817"/>
                      </a:moveTo>
                      <a:cubicBezTo>
                        <a:pt x="195073" y="63151"/>
                        <a:pt x="187262" y="65818"/>
                        <a:pt x="177261" y="65818"/>
                      </a:cubicBezTo>
                      <a:lnTo>
                        <a:pt x="20099" y="65818"/>
                      </a:lnTo>
                      <a:cubicBezTo>
                        <a:pt x="10097" y="65818"/>
                        <a:pt x="2192" y="63151"/>
                        <a:pt x="1906" y="59817"/>
                      </a:cubicBezTo>
                      <a:lnTo>
                        <a:pt x="1" y="6096"/>
                      </a:lnTo>
                      <a:cubicBezTo>
                        <a:pt x="-94" y="2762"/>
                        <a:pt x="7716" y="0"/>
                        <a:pt x="17336" y="0"/>
                      </a:cubicBezTo>
                      <a:lnTo>
                        <a:pt x="172022" y="0"/>
                      </a:lnTo>
                      <a:cubicBezTo>
                        <a:pt x="181833" y="0"/>
                        <a:pt x="190025" y="2762"/>
                        <a:pt x="190406" y="6096"/>
                      </a:cubicBezTo>
                      <a:lnTo>
                        <a:pt x="194882" y="59817"/>
                      </a:lnTo>
                    </a:path>
                  </a:pathLst>
                </a:custGeom>
                <a:solidFill>
                  <a:srgbClr val="36373C"/>
                </a:solidFill>
                <a:ln w="9525" cap="flat">
                  <a:noFill/>
                  <a:prstDash val="solid"/>
                  <a:miter/>
                </a:ln>
              </p:spPr>
              <p:txBody>
                <a:bodyPr rtlCol="0" anchor="ctr"/>
                <a:lstStyle/>
                <a:p>
                  <a:endParaRPr lang="en-GB" sz="900"/>
                </a:p>
              </p:txBody>
            </p:sp>
            <p:sp>
              <p:nvSpPr>
                <p:cNvPr id="371" name="Vrije vorm: vorm 243">
                  <a:extLst>
                    <a:ext uri="{FF2B5EF4-FFF2-40B4-BE49-F238E27FC236}">
                      <a16:creationId xmlns:a16="http://schemas.microsoft.com/office/drawing/2014/main" id="{ADDE123F-C81C-707E-41B2-731FBB0C2A6F}"/>
                    </a:ext>
                  </a:extLst>
                </p:cNvPr>
                <p:cNvSpPr/>
                <p:nvPr/>
              </p:nvSpPr>
              <p:spPr>
                <a:xfrm>
                  <a:off x="6471644" y="4572952"/>
                  <a:ext cx="198249" cy="65817"/>
                </a:xfrm>
                <a:custGeom>
                  <a:avLst/>
                  <a:gdLst>
                    <a:gd name="connsiteX0" fmla="*/ 198236 w 198249"/>
                    <a:gd name="connsiteY0" fmla="*/ 59817 h 65817"/>
                    <a:gd name="connsiteX1" fmla="*/ 181091 w 198249"/>
                    <a:gd name="connsiteY1" fmla="*/ 65818 h 65817"/>
                    <a:gd name="connsiteX2" fmla="*/ 23833 w 198249"/>
                    <a:gd name="connsiteY2" fmla="*/ 65818 h 65817"/>
                    <a:gd name="connsiteX3" fmla="*/ 5260 w 198249"/>
                    <a:gd name="connsiteY3" fmla="*/ 59817 h 65817"/>
                    <a:gd name="connsiteX4" fmla="*/ 21 w 198249"/>
                    <a:gd name="connsiteY4" fmla="*/ 6096 h 65817"/>
                    <a:gd name="connsiteX5" fmla="*/ 16975 w 198249"/>
                    <a:gd name="connsiteY5" fmla="*/ 0 h 65817"/>
                    <a:gd name="connsiteX6" fmla="*/ 171566 w 198249"/>
                    <a:gd name="connsiteY6" fmla="*/ 0 h 65817"/>
                    <a:gd name="connsiteX7" fmla="*/ 190235 w 198249"/>
                    <a:gd name="connsiteY7" fmla="*/ 6096 h 65817"/>
                    <a:gd name="connsiteX8" fmla="*/ 198141 w 198249"/>
                    <a:gd name="connsiteY8" fmla="*/ 59817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249" h="65817">
                      <a:moveTo>
                        <a:pt x="198236" y="59817"/>
                      </a:moveTo>
                      <a:cubicBezTo>
                        <a:pt x="198617" y="63151"/>
                        <a:pt x="190997" y="65818"/>
                        <a:pt x="181091" y="65818"/>
                      </a:cubicBezTo>
                      <a:lnTo>
                        <a:pt x="23833" y="65818"/>
                      </a:lnTo>
                      <a:cubicBezTo>
                        <a:pt x="13927" y="65818"/>
                        <a:pt x="5641" y="63151"/>
                        <a:pt x="5260" y="59817"/>
                      </a:cubicBezTo>
                      <a:lnTo>
                        <a:pt x="21" y="6096"/>
                      </a:lnTo>
                      <a:cubicBezTo>
                        <a:pt x="-455" y="2762"/>
                        <a:pt x="7260" y="0"/>
                        <a:pt x="16975" y="0"/>
                      </a:cubicBezTo>
                      <a:lnTo>
                        <a:pt x="171566" y="0"/>
                      </a:lnTo>
                      <a:cubicBezTo>
                        <a:pt x="181377" y="0"/>
                        <a:pt x="189759" y="2762"/>
                        <a:pt x="190235" y="6096"/>
                      </a:cubicBezTo>
                      <a:lnTo>
                        <a:pt x="198141" y="59817"/>
                      </a:lnTo>
                    </a:path>
                  </a:pathLst>
                </a:custGeom>
                <a:solidFill>
                  <a:srgbClr val="36373C"/>
                </a:solidFill>
                <a:ln w="9525" cap="flat">
                  <a:noFill/>
                  <a:prstDash val="solid"/>
                  <a:miter/>
                </a:ln>
              </p:spPr>
              <p:txBody>
                <a:bodyPr rtlCol="0" anchor="ctr"/>
                <a:lstStyle/>
                <a:p>
                  <a:endParaRPr lang="en-GB" sz="900"/>
                </a:p>
              </p:txBody>
            </p:sp>
            <p:sp>
              <p:nvSpPr>
                <p:cNvPr id="372" name="Vrije vorm: vorm 244">
                  <a:extLst>
                    <a:ext uri="{FF2B5EF4-FFF2-40B4-BE49-F238E27FC236}">
                      <a16:creationId xmlns:a16="http://schemas.microsoft.com/office/drawing/2014/main" id="{2AD19662-ED1C-D46B-8AE5-0DDC05E96C46}"/>
                    </a:ext>
                  </a:extLst>
                </p:cNvPr>
                <p:cNvSpPr/>
                <p:nvPr/>
              </p:nvSpPr>
              <p:spPr>
                <a:xfrm>
                  <a:off x="6713750" y="4572952"/>
                  <a:ext cx="201916" cy="65817"/>
                </a:xfrm>
                <a:custGeom>
                  <a:avLst/>
                  <a:gdLst>
                    <a:gd name="connsiteX0" fmla="*/ 201875 w 201916"/>
                    <a:gd name="connsiteY0" fmla="*/ 59817 h 65817"/>
                    <a:gd name="connsiteX1" fmla="*/ 185016 w 201916"/>
                    <a:gd name="connsiteY1" fmla="*/ 65818 h 65817"/>
                    <a:gd name="connsiteX2" fmla="*/ 27663 w 201916"/>
                    <a:gd name="connsiteY2" fmla="*/ 65818 h 65817"/>
                    <a:gd name="connsiteX3" fmla="*/ 8518 w 201916"/>
                    <a:gd name="connsiteY3" fmla="*/ 59817 h 65817"/>
                    <a:gd name="connsiteX4" fmla="*/ 41 w 201916"/>
                    <a:gd name="connsiteY4" fmla="*/ 6096 h 65817"/>
                    <a:gd name="connsiteX5" fmla="*/ 16709 w 201916"/>
                    <a:gd name="connsiteY5" fmla="*/ 0 h 65817"/>
                    <a:gd name="connsiteX6" fmla="*/ 171396 w 201916"/>
                    <a:gd name="connsiteY6" fmla="*/ 0 h 65817"/>
                    <a:gd name="connsiteX7" fmla="*/ 190350 w 201916"/>
                    <a:gd name="connsiteY7" fmla="*/ 6096 h 65817"/>
                    <a:gd name="connsiteX8" fmla="*/ 201780 w 201916"/>
                    <a:gd name="connsiteY8" fmla="*/ 59817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916" h="65817">
                      <a:moveTo>
                        <a:pt x="201875" y="59817"/>
                      </a:moveTo>
                      <a:cubicBezTo>
                        <a:pt x="202542" y="63151"/>
                        <a:pt x="194922" y="65818"/>
                        <a:pt x="185016" y="65818"/>
                      </a:cubicBezTo>
                      <a:lnTo>
                        <a:pt x="27663" y="65818"/>
                      </a:lnTo>
                      <a:cubicBezTo>
                        <a:pt x="17853" y="65818"/>
                        <a:pt x="9280" y="63151"/>
                        <a:pt x="8518" y="59817"/>
                      </a:cubicBezTo>
                      <a:lnTo>
                        <a:pt x="41" y="6096"/>
                      </a:lnTo>
                      <a:cubicBezTo>
                        <a:pt x="-626" y="2762"/>
                        <a:pt x="6994" y="0"/>
                        <a:pt x="16709" y="0"/>
                      </a:cubicBezTo>
                      <a:lnTo>
                        <a:pt x="171396" y="0"/>
                      </a:lnTo>
                      <a:cubicBezTo>
                        <a:pt x="181111" y="0"/>
                        <a:pt x="189779" y="2762"/>
                        <a:pt x="190350" y="6096"/>
                      </a:cubicBezTo>
                      <a:lnTo>
                        <a:pt x="201780" y="59817"/>
                      </a:lnTo>
                    </a:path>
                  </a:pathLst>
                </a:custGeom>
                <a:solidFill>
                  <a:srgbClr val="36373C"/>
                </a:solidFill>
                <a:ln w="9525" cap="flat">
                  <a:noFill/>
                  <a:prstDash val="solid"/>
                  <a:miter/>
                </a:ln>
              </p:spPr>
              <p:txBody>
                <a:bodyPr rtlCol="0" anchor="ctr"/>
                <a:lstStyle/>
                <a:p>
                  <a:endParaRPr lang="en-GB" sz="900"/>
                </a:p>
              </p:txBody>
            </p:sp>
            <p:sp>
              <p:nvSpPr>
                <p:cNvPr id="373" name="Vrije vorm: vorm 245">
                  <a:extLst>
                    <a:ext uri="{FF2B5EF4-FFF2-40B4-BE49-F238E27FC236}">
                      <a16:creationId xmlns:a16="http://schemas.microsoft.com/office/drawing/2014/main" id="{9A3A6F7F-0EEF-F5A7-A3F7-EF64DF6750C8}"/>
                    </a:ext>
                  </a:extLst>
                </p:cNvPr>
                <p:cNvSpPr/>
                <p:nvPr/>
              </p:nvSpPr>
              <p:spPr>
                <a:xfrm>
                  <a:off x="6956134" y="4572952"/>
                  <a:ext cx="205045" cy="65817"/>
                </a:xfrm>
                <a:custGeom>
                  <a:avLst/>
                  <a:gdLst>
                    <a:gd name="connsiteX0" fmla="*/ 204950 w 205045"/>
                    <a:gd name="connsiteY0" fmla="*/ 59817 h 65817"/>
                    <a:gd name="connsiteX1" fmla="*/ 188662 w 205045"/>
                    <a:gd name="connsiteY1" fmla="*/ 65818 h 65817"/>
                    <a:gd name="connsiteX2" fmla="*/ 31500 w 205045"/>
                    <a:gd name="connsiteY2" fmla="*/ 65818 h 65817"/>
                    <a:gd name="connsiteX3" fmla="*/ 12164 w 205045"/>
                    <a:gd name="connsiteY3" fmla="*/ 59817 h 65817"/>
                    <a:gd name="connsiteX4" fmla="*/ 67 w 205045"/>
                    <a:gd name="connsiteY4" fmla="*/ 6096 h 65817"/>
                    <a:gd name="connsiteX5" fmla="*/ 16355 w 205045"/>
                    <a:gd name="connsiteY5" fmla="*/ 0 h 65817"/>
                    <a:gd name="connsiteX6" fmla="*/ 171041 w 205045"/>
                    <a:gd name="connsiteY6" fmla="*/ 0 h 65817"/>
                    <a:gd name="connsiteX7" fmla="*/ 190472 w 205045"/>
                    <a:gd name="connsiteY7" fmla="*/ 6096 h 65817"/>
                    <a:gd name="connsiteX8" fmla="*/ 205045 w 205045"/>
                    <a:gd name="connsiteY8" fmla="*/ 59817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045" h="65817">
                      <a:moveTo>
                        <a:pt x="204950" y="59817"/>
                      </a:moveTo>
                      <a:cubicBezTo>
                        <a:pt x="205903" y="63151"/>
                        <a:pt x="198664" y="65818"/>
                        <a:pt x="188662" y="65818"/>
                      </a:cubicBezTo>
                      <a:lnTo>
                        <a:pt x="31500" y="65818"/>
                      </a:lnTo>
                      <a:cubicBezTo>
                        <a:pt x="21499" y="65818"/>
                        <a:pt x="12736" y="63151"/>
                        <a:pt x="12164" y="59817"/>
                      </a:cubicBezTo>
                      <a:lnTo>
                        <a:pt x="67" y="6096"/>
                      </a:lnTo>
                      <a:cubicBezTo>
                        <a:pt x="-790" y="2762"/>
                        <a:pt x="6640" y="0"/>
                        <a:pt x="16355" y="0"/>
                      </a:cubicBezTo>
                      <a:lnTo>
                        <a:pt x="171041" y="0"/>
                      </a:lnTo>
                      <a:cubicBezTo>
                        <a:pt x="180852" y="0"/>
                        <a:pt x="189615" y="2762"/>
                        <a:pt x="190472" y="6096"/>
                      </a:cubicBezTo>
                      <a:lnTo>
                        <a:pt x="205045" y="59817"/>
                      </a:lnTo>
                    </a:path>
                  </a:pathLst>
                </a:custGeom>
                <a:solidFill>
                  <a:srgbClr val="36373C"/>
                </a:solidFill>
                <a:ln w="9525" cap="flat">
                  <a:noFill/>
                  <a:prstDash val="solid"/>
                  <a:miter/>
                </a:ln>
              </p:spPr>
              <p:txBody>
                <a:bodyPr rtlCol="0" anchor="ctr"/>
                <a:lstStyle/>
                <a:p>
                  <a:endParaRPr lang="en-GB" sz="900"/>
                </a:p>
              </p:txBody>
            </p:sp>
            <p:sp>
              <p:nvSpPr>
                <p:cNvPr id="374" name="Vrije vorm: vorm 246">
                  <a:extLst>
                    <a:ext uri="{FF2B5EF4-FFF2-40B4-BE49-F238E27FC236}">
                      <a16:creationId xmlns:a16="http://schemas.microsoft.com/office/drawing/2014/main" id="{323EE90B-C451-E993-3A8B-E0C67B864D90}"/>
                    </a:ext>
                  </a:extLst>
                </p:cNvPr>
                <p:cNvSpPr/>
                <p:nvPr/>
              </p:nvSpPr>
              <p:spPr>
                <a:xfrm>
                  <a:off x="4599096" y="4233100"/>
                  <a:ext cx="194316" cy="37718"/>
                </a:xfrm>
                <a:custGeom>
                  <a:avLst/>
                  <a:gdLst>
                    <a:gd name="connsiteX0" fmla="*/ 185120 w 194316"/>
                    <a:gd name="connsiteY0" fmla="*/ 31147 h 37718"/>
                    <a:gd name="connsiteX1" fmla="*/ 164927 w 194316"/>
                    <a:gd name="connsiteY1" fmla="*/ 37719 h 37718"/>
                    <a:gd name="connsiteX2" fmla="*/ 15194 w 194316"/>
                    <a:gd name="connsiteY2" fmla="*/ 37719 h 37718"/>
                    <a:gd name="connsiteX3" fmla="*/ 240 w 194316"/>
                    <a:gd name="connsiteY3" fmla="*/ 31147 h 37718"/>
                    <a:gd name="connsiteX4" fmla="*/ 10527 w 194316"/>
                    <a:gd name="connsiteY4" fmla="*/ 6667 h 37718"/>
                    <a:gd name="connsiteX5" fmla="*/ 30815 w 194316"/>
                    <a:gd name="connsiteY5" fmla="*/ 0 h 37718"/>
                    <a:gd name="connsiteX6" fmla="*/ 178833 w 194316"/>
                    <a:gd name="connsiteY6" fmla="*/ 0 h 37718"/>
                    <a:gd name="connsiteX7" fmla="*/ 194169 w 194316"/>
                    <a:gd name="connsiteY7" fmla="*/ 6667 h 37718"/>
                    <a:gd name="connsiteX8" fmla="*/ 185120 w 194316"/>
                    <a:gd name="connsiteY8" fmla="*/ 31147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16" h="37718">
                      <a:moveTo>
                        <a:pt x="185120" y="31147"/>
                      </a:moveTo>
                      <a:cubicBezTo>
                        <a:pt x="183786" y="34861"/>
                        <a:pt x="174642" y="37719"/>
                        <a:pt x="164927" y="37719"/>
                      </a:cubicBezTo>
                      <a:lnTo>
                        <a:pt x="15194" y="37719"/>
                      </a:lnTo>
                      <a:cubicBezTo>
                        <a:pt x="5383" y="37719"/>
                        <a:pt x="-1380" y="34861"/>
                        <a:pt x="240" y="31147"/>
                      </a:cubicBezTo>
                      <a:lnTo>
                        <a:pt x="10527" y="6667"/>
                      </a:lnTo>
                      <a:cubicBezTo>
                        <a:pt x="11955" y="2953"/>
                        <a:pt x="21004" y="0"/>
                        <a:pt x="30815" y="0"/>
                      </a:cubicBezTo>
                      <a:lnTo>
                        <a:pt x="178833" y="0"/>
                      </a:lnTo>
                      <a:cubicBezTo>
                        <a:pt x="188739" y="0"/>
                        <a:pt x="195407" y="2953"/>
                        <a:pt x="194169" y="6667"/>
                      </a:cubicBezTo>
                      <a:lnTo>
                        <a:pt x="185120" y="31147"/>
                      </a:lnTo>
                    </a:path>
                  </a:pathLst>
                </a:custGeom>
                <a:solidFill>
                  <a:srgbClr val="36373C"/>
                </a:solidFill>
                <a:ln w="9525" cap="flat">
                  <a:noFill/>
                  <a:prstDash val="solid"/>
                  <a:miter/>
                </a:ln>
              </p:spPr>
              <p:txBody>
                <a:bodyPr rtlCol="0" anchor="ctr"/>
                <a:lstStyle/>
                <a:p>
                  <a:endParaRPr lang="en-GB" sz="900"/>
                </a:p>
              </p:txBody>
            </p:sp>
            <p:sp>
              <p:nvSpPr>
                <p:cNvPr id="375" name="Vrije vorm: vorm 247">
                  <a:extLst>
                    <a:ext uri="{FF2B5EF4-FFF2-40B4-BE49-F238E27FC236}">
                      <a16:creationId xmlns:a16="http://schemas.microsoft.com/office/drawing/2014/main" id="{37A322BB-8E37-0861-D6F0-302104D607D3}"/>
                    </a:ext>
                  </a:extLst>
                </p:cNvPr>
                <p:cNvSpPr/>
                <p:nvPr/>
              </p:nvSpPr>
              <p:spPr>
                <a:xfrm>
                  <a:off x="4854100" y="4233100"/>
                  <a:ext cx="192463" cy="37718"/>
                </a:xfrm>
                <a:custGeom>
                  <a:avLst/>
                  <a:gdLst>
                    <a:gd name="connsiteX0" fmla="*/ 185195 w 192463"/>
                    <a:gd name="connsiteY0" fmla="*/ 31147 h 37718"/>
                    <a:gd name="connsiteX1" fmla="*/ 165383 w 192463"/>
                    <a:gd name="connsiteY1" fmla="*/ 37719 h 37718"/>
                    <a:gd name="connsiteX2" fmla="*/ 15745 w 192463"/>
                    <a:gd name="connsiteY2" fmla="*/ 37719 h 37718"/>
                    <a:gd name="connsiteX3" fmla="*/ 124 w 192463"/>
                    <a:gd name="connsiteY3" fmla="*/ 31147 h 37718"/>
                    <a:gd name="connsiteX4" fmla="*/ 8697 w 192463"/>
                    <a:gd name="connsiteY4" fmla="*/ 6667 h 37718"/>
                    <a:gd name="connsiteX5" fmla="*/ 28604 w 192463"/>
                    <a:gd name="connsiteY5" fmla="*/ 0 h 37718"/>
                    <a:gd name="connsiteX6" fmla="*/ 176623 w 192463"/>
                    <a:gd name="connsiteY6" fmla="*/ 0 h 37718"/>
                    <a:gd name="connsiteX7" fmla="*/ 192339 w 192463"/>
                    <a:gd name="connsiteY7" fmla="*/ 6667 h 37718"/>
                    <a:gd name="connsiteX8" fmla="*/ 185100 w 192463"/>
                    <a:gd name="connsiteY8" fmla="*/ 31147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463" h="37718">
                      <a:moveTo>
                        <a:pt x="185195" y="31147"/>
                      </a:moveTo>
                      <a:cubicBezTo>
                        <a:pt x="184147" y="34861"/>
                        <a:pt x="175194" y="37719"/>
                        <a:pt x="165383" y="37719"/>
                      </a:cubicBezTo>
                      <a:lnTo>
                        <a:pt x="15745" y="37719"/>
                      </a:lnTo>
                      <a:cubicBezTo>
                        <a:pt x="5839" y="37719"/>
                        <a:pt x="-1019" y="34861"/>
                        <a:pt x="124" y="31147"/>
                      </a:cubicBezTo>
                      <a:lnTo>
                        <a:pt x="8697" y="6667"/>
                      </a:lnTo>
                      <a:cubicBezTo>
                        <a:pt x="9935" y="2953"/>
                        <a:pt x="18889" y="0"/>
                        <a:pt x="28604" y="0"/>
                      </a:cubicBezTo>
                      <a:lnTo>
                        <a:pt x="176623" y="0"/>
                      </a:lnTo>
                      <a:cubicBezTo>
                        <a:pt x="186624" y="0"/>
                        <a:pt x="193482" y="2953"/>
                        <a:pt x="192339" y="6667"/>
                      </a:cubicBezTo>
                      <a:lnTo>
                        <a:pt x="185100" y="31147"/>
                      </a:lnTo>
                    </a:path>
                  </a:pathLst>
                </a:custGeom>
                <a:solidFill>
                  <a:srgbClr val="36373C"/>
                </a:solidFill>
                <a:ln w="9525" cap="flat">
                  <a:noFill/>
                  <a:prstDash val="solid"/>
                  <a:miter/>
                </a:ln>
              </p:spPr>
              <p:txBody>
                <a:bodyPr rtlCol="0" anchor="ctr"/>
                <a:lstStyle/>
                <a:p>
                  <a:endParaRPr lang="en-GB" sz="900"/>
                </a:p>
              </p:txBody>
            </p:sp>
            <p:sp>
              <p:nvSpPr>
                <p:cNvPr id="376" name="Vrije vorm: vorm 248">
                  <a:extLst>
                    <a:ext uri="{FF2B5EF4-FFF2-40B4-BE49-F238E27FC236}">
                      <a16:creationId xmlns:a16="http://schemas.microsoft.com/office/drawing/2014/main" id="{368FCAAC-F3E0-F28A-85CD-3C7418085C07}"/>
                    </a:ext>
                  </a:extLst>
                </p:cNvPr>
                <p:cNvSpPr/>
                <p:nvPr/>
              </p:nvSpPr>
              <p:spPr>
                <a:xfrm>
                  <a:off x="5109393" y="4233100"/>
                  <a:ext cx="190657" cy="37718"/>
                </a:xfrm>
                <a:custGeom>
                  <a:avLst/>
                  <a:gdLst>
                    <a:gd name="connsiteX0" fmla="*/ 184982 w 190657"/>
                    <a:gd name="connsiteY0" fmla="*/ 31147 h 37718"/>
                    <a:gd name="connsiteX1" fmla="*/ 165837 w 190657"/>
                    <a:gd name="connsiteY1" fmla="*/ 37719 h 37718"/>
                    <a:gd name="connsiteX2" fmla="*/ 16009 w 190657"/>
                    <a:gd name="connsiteY2" fmla="*/ 37719 h 37718"/>
                    <a:gd name="connsiteX3" fmla="*/ 102 w 190657"/>
                    <a:gd name="connsiteY3" fmla="*/ 31147 h 37718"/>
                    <a:gd name="connsiteX4" fmla="*/ 6960 w 190657"/>
                    <a:gd name="connsiteY4" fmla="*/ 6667 h 37718"/>
                    <a:gd name="connsiteX5" fmla="*/ 26391 w 190657"/>
                    <a:gd name="connsiteY5" fmla="*/ 0 h 37718"/>
                    <a:gd name="connsiteX6" fmla="*/ 174600 w 190657"/>
                    <a:gd name="connsiteY6" fmla="*/ 0 h 37718"/>
                    <a:gd name="connsiteX7" fmla="*/ 190602 w 190657"/>
                    <a:gd name="connsiteY7" fmla="*/ 6667 h 37718"/>
                    <a:gd name="connsiteX8" fmla="*/ 185078 w 190657"/>
                    <a:gd name="connsiteY8" fmla="*/ 31147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57" h="37718">
                      <a:moveTo>
                        <a:pt x="184982" y="31147"/>
                      </a:moveTo>
                      <a:cubicBezTo>
                        <a:pt x="184316" y="34861"/>
                        <a:pt x="175648" y="37719"/>
                        <a:pt x="165837" y="37719"/>
                      </a:cubicBezTo>
                      <a:lnTo>
                        <a:pt x="16009" y="37719"/>
                      </a:lnTo>
                      <a:cubicBezTo>
                        <a:pt x="6198" y="37719"/>
                        <a:pt x="-946" y="34861"/>
                        <a:pt x="102" y="31147"/>
                      </a:cubicBezTo>
                      <a:lnTo>
                        <a:pt x="6960" y="6667"/>
                      </a:lnTo>
                      <a:cubicBezTo>
                        <a:pt x="7913" y="2953"/>
                        <a:pt x="16580" y="0"/>
                        <a:pt x="26391" y="0"/>
                      </a:cubicBezTo>
                      <a:lnTo>
                        <a:pt x="174600" y="0"/>
                      </a:lnTo>
                      <a:cubicBezTo>
                        <a:pt x="184220" y="0"/>
                        <a:pt x="191364" y="2953"/>
                        <a:pt x="190602" y="6667"/>
                      </a:cubicBezTo>
                      <a:lnTo>
                        <a:pt x="185078" y="31147"/>
                      </a:lnTo>
                    </a:path>
                  </a:pathLst>
                </a:custGeom>
                <a:solidFill>
                  <a:srgbClr val="36373C"/>
                </a:solidFill>
                <a:ln w="9525" cap="flat">
                  <a:noFill/>
                  <a:prstDash val="solid"/>
                  <a:miter/>
                </a:ln>
              </p:spPr>
              <p:txBody>
                <a:bodyPr rtlCol="0" anchor="ctr"/>
                <a:lstStyle/>
                <a:p>
                  <a:endParaRPr lang="en-GB" sz="900"/>
                </a:p>
              </p:txBody>
            </p:sp>
            <p:sp>
              <p:nvSpPr>
                <p:cNvPr id="377" name="Vrije vorm: vorm 249">
                  <a:extLst>
                    <a:ext uri="{FF2B5EF4-FFF2-40B4-BE49-F238E27FC236}">
                      <a16:creationId xmlns:a16="http://schemas.microsoft.com/office/drawing/2014/main" id="{3B063D03-DB95-F3E0-485B-140FF2292564}"/>
                    </a:ext>
                  </a:extLst>
                </p:cNvPr>
                <p:cNvSpPr/>
                <p:nvPr/>
              </p:nvSpPr>
              <p:spPr>
                <a:xfrm>
                  <a:off x="5364521" y="4233100"/>
                  <a:ext cx="188870" cy="37718"/>
                </a:xfrm>
                <a:custGeom>
                  <a:avLst/>
                  <a:gdLst>
                    <a:gd name="connsiteX0" fmla="*/ 185124 w 188870"/>
                    <a:gd name="connsiteY0" fmla="*/ 31147 h 37718"/>
                    <a:gd name="connsiteX1" fmla="*/ 166265 w 188870"/>
                    <a:gd name="connsiteY1" fmla="*/ 37719 h 37718"/>
                    <a:gd name="connsiteX2" fmla="*/ 16341 w 188870"/>
                    <a:gd name="connsiteY2" fmla="*/ 37719 h 37718"/>
                    <a:gd name="connsiteX3" fmla="*/ 54 w 188870"/>
                    <a:gd name="connsiteY3" fmla="*/ 31147 h 37718"/>
                    <a:gd name="connsiteX4" fmla="*/ 5007 w 188870"/>
                    <a:gd name="connsiteY4" fmla="*/ 6667 h 37718"/>
                    <a:gd name="connsiteX5" fmla="*/ 23961 w 188870"/>
                    <a:gd name="connsiteY5" fmla="*/ 0 h 37718"/>
                    <a:gd name="connsiteX6" fmla="*/ 172170 w 188870"/>
                    <a:gd name="connsiteY6" fmla="*/ 0 h 37718"/>
                    <a:gd name="connsiteX7" fmla="*/ 188839 w 188870"/>
                    <a:gd name="connsiteY7" fmla="*/ 6667 h 37718"/>
                    <a:gd name="connsiteX8" fmla="*/ 185124 w 188870"/>
                    <a:gd name="connsiteY8" fmla="*/ 31147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870" h="37718">
                      <a:moveTo>
                        <a:pt x="185124" y="31147"/>
                      </a:moveTo>
                      <a:cubicBezTo>
                        <a:pt x="184458" y="34861"/>
                        <a:pt x="176076" y="37719"/>
                        <a:pt x="166265" y="37719"/>
                      </a:cubicBezTo>
                      <a:lnTo>
                        <a:pt x="16341" y="37719"/>
                      </a:lnTo>
                      <a:cubicBezTo>
                        <a:pt x="6721" y="37719"/>
                        <a:pt x="-708" y="34861"/>
                        <a:pt x="54" y="31147"/>
                      </a:cubicBezTo>
                      <a:lnTo>
                        <a:pt x="5007" y="6667"/>
                      </a:lnTo>
                      <a:cubicBezTo>
                        <a:pt x="5769" y="2953"/>
                        <a:pt x="14436" y="0"/>
                        <a:pt x="23961" y="0"/>
                      </a:cubicBezTo>
                      <a:lnTo>
                        <a:pt x="172170" y="0"/>
                      </a:lnTo>
                      <a:cubicBezTo>
                        <a:pt x="181981" y="0"/>
                        <a:pt x="189411" y="2953"/>
                        <a:pt x="188839" y="6667"/>
                      </a:cubicBezTo>
                      <a:lnTo>
                        <a:pt x="185124" y="31147"/>
                      </a:lnTo>
                    </a:path>
                  </a:pathLst>
                </a:custGeom>
                <a:solidFill>
                  <a:srgbClr val="36373C"/>
                </a:solidFill>
                <a:ln w="9525" cap="flat">
                  <a:noFill/>
                  <a:prstDash val="solid"/>
                  <a:miter/>
                </a:ln>
              </p:spPr>
              <p:txBody>
                <a:bodyPr rtlCol="0" anchor="ctr"/>
                <a:lstStyle/>
                <a:p>
                  <a:endParaRPr lang="en-GB" sz="900"/>
                </a:p>
              </p:txBody>
            </p:sp>
            <p:sp>
              <p:nvSpPr>
                <p:cNvPr id="378" name="Vrije vorm: vorm 250">
                  <a:extLst>
                    <a:ext uri="{FF2B5EF4-FFF2-40B4-BE49-F238E27FC236}">
                      <a16:creationId xmlns:a16="http://schemas.microsoft.com/office/drawing/2014/main" id="{C6C50EB5-4FBF-C443-0138-2D7F84CC6DF8}"/>
                    </a:ext>
                  </a:extLst>
                </p:cNvPr>
                <p:cNvSpPr/>
                <p:nvPr/>
              </p:nvSpPr>
              <p:spPr>
                <a:xfrm>
                  <a:off x="5619813" y="4233100"/>
                  <a:ext cx="186924" cy="37718"/>
                </a:xfrm>
                <a:custGeom>
                  <a:avLst/>
                  <a:gdLst>
                    <a:gd name="connsiteX0" fmla="*/ 184911 w 186924"/>
                    <a:gd name="connsiteY0" fmla="*/ 31147 h 37718"/>
                    <a:gd name="connsiteX1" fmla="*/ 166623 w 186924"/>
                    <a:gd name="connsiteY1" fmla="*/ 37719 h 37718"/>
                    <a:gd name="connsiteX2" fmla="*/ 16890 w 186924"/>
                    <a:gd name="connsiteY2" fmla="*/ 37719 h 37718"/>
                    <a:gd name="connsiteX3" fmla="*/ 31 w 186924"/>
                    <a:gd name="connsiteY3" fmla="*/ 31147 h 37718"/>
                    <a:gd name="connsiteX4" fmla="*/ 3174 w 186924"/>
                    <a:gd name="connsiteY4" fmla="*/ 6667 h 37718"/>
                    <a:gd name="connsiteX5" fmla="*/ 21748 w 186924"/>
                    <a:gd name="connsiteY5" fmla="*/ 0 h 37718"/>
                    <a:gd name="connsiteX6" fmla="*/ 169957 w 186924"/>
                    <a:gd name="connsiteY6" fmla="*/ 0 h 37718"/>
                    <a:gd name="connsiteX7" fmla="*/ 186911 w 186924"/>
                    <a:gd name="connsiteY7" fmla="*/ 6667 h 37718"/>
                    <a:gd name="connsiteX8" fmla="*/ 184911 w 186924"/>
                    <a:gd name="connsiteY8" fmla="*/ 31147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924" h="37718">
                      <a:moveTo>
                        <a:pt x="184911" y="31147"/>
                      </a:moveTo>
                      <a:cubicBezTo>
                        <a:pt x="184625" y="34861"/>
                        <a:pt x="176339" y="37719"/>
                        <a:pt x="166623" y="37719"/>
                      </a:cubicBezTo>
                      <a:lnTo>
                        <a:pt x="16890" y="37719"/>
                      </a:lnTo>
                      <a:cubicBezTo>
                        <a:pt x="6889" y="37719"/>
                        <a:pt x="-541" y="34861"/>
                        <a:pt x="31" y="31147"/>
                      </a:cubicBezTo>
                      <a:lnTo>
                        <a:pt x="3174" y="6667"/>
                      </a:lnTo>
                      <a:cubicBezTo>
                        <a:pt x="3746" y="2953"/>
                        <a:pt x="11842" y="0"/>
                        <a:pt x="21748" y="0"/>
                      </a:cubicBezTo>
                      <a:lnTo>
                        <a:pt x="169957" y="0"/>
                      </a:lnTo>
                      <a:cubicBezTo>
                        <a:pt x="179482" y="0"/>
                        <a:pt x="187292" y="2953"/>
                        <a:pt x="186911" y="6667"/>
                      </a:cubicBezTo>
                      <a:lnTo>
                        <a:pt x="184911" y="31147"/>
                      </a:lnTo>
                    </a:path>
                  </a:pathLst>
                </a:custGeom>
                <a:solidFill>
                  <a:srgbClr val="36373C"/>
                </a:solidFill>
                <a:ln w="9525" cap="flat">
                  <a:noFill/>
                  <a:prstDash val="solid"/>
                  <a:miter/>
                </a:ln>
              </p:spPr>
              <p:txBody>
                <a:bodyPr rtlCol="0" anchor="ctr"/>
                <a:lstStyle/>
                <a:p>
                  <a:endParaRPr lang="en-GB" sz="900"/>
                </a:p>
              </p:txBody>
            </p:sp>
            <p:sp>
              <p:nvSpPr>
                <p:cNvPr id="379" name="Vrije vorm: vorm 251">
                  <a:extLst>
                    <a:ext uri="{FF2B5EF4-FFF2-40B4-BE49-F238E27FC236}">
                      <a16:creationId xmlns:a16="http://schemas.microsoft.com/office/drawing/2014/main" id="{846F0906-81C9-1F78-8A74-886C0CC3BC18}"/>
                    </a:ext>
                  </a:extLst>
                </p:cNvPr>
                <p:cNvSpPr/>
                <p:nvPr/>
              </p:nvSpPr>
              <p:spPr>
                <a:xfrm>
                  <a:off x="5874920" y="4233100"/>
                  <a:ext cx="185170" cy="37718"/>
                </a:xfrm>
                <a:custGeom>
                  <a:avLst/>
                  <a:gdLst>
                    <a:gd name="connsiteX0" fmla="*/ 184884 w 185170"/>
                    <a:gd name="connsiteY0" fmla="*/ 31147 h 37718"/>
                    <a:gd name="connsiteX1" fmla="*/ 166881 w 185170"/>
                    <a:gd name="connsiteY1" fmla="*/ 37719 h 37718"/>
                    <a:gd name="connsiteX2" fmla="*/ 17339 w 185170"/>
                    <a:gd name="connsiteY2" fmla="*/ 37719 h 37718"/>
                    <a:gd name="connsiteX3" fmla="*/ 3 w 185170"/>
                    <a:gd name="connsiteY3" fmla="*/ 31147 h 37718"/>
                    <a:gd name="connsiteX4" fmla="*/ 1527 w 185170"/>
                    <a:gd name="connsiteY4" fmla="*/ 6667 h 37718"/>
                    <a:gd name="connsiteX5" fmla="*/ 19530 w 185170"/>
                    <a:gd name="connsiteY5" fmla="*/ 0 h 37718"/>
                    <a:gd name="connsiteX6" fmla="*/ 167548 w 185170"/>
                    <a:gd name="connsiteY6" fmla="*/ 0 h 37718"/>
                    <a:gd name="connsiteX7" fmla="*/ 185169 w 185170"/>
                    <a:gd name="connsiteY7" fmla="*/ 6667 h 37718"/>
                    <a:gd name="connsiteX8" fmla="*/ 184979 w 185170"/>
                    <a:gd name="connsiteY8" fmla="*/ 31147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170" h="37718">
                      <a:moveTo>
                        <a:pt x="184884" y="31147"/>
                      </a:moveTo>
                      <a:cubicBezTo>
                        <a:pt x="184884" y="34861"/>
                        <a:pt x="176788" y="37719"/>
                        <a:pt x="166881" y="37719"/>
                      </a:cubicBezTo>
                      <a:lnTo>
                        <a:pt x="17339" y="37719"/>
                      </a:lnTo>
                      <a:cubicBezTo>
                        <a:pt x="7623" y="37719"/>
                        <a:pt x="-187" y="34861"/>
                        <a:pt x="3" y="31147"/>
                      </a:cubicBezTo>
                      <a:lnTo>
                        <a:pt x="1527" y="6667"/>
                      </a:lnTo>
                      <a:cubicBezTo>
                        <a:pt x="1718" y="2953"/>
                        <a:pt x="9719" y="0"/>
                        <a:pt x="19530" y="0"/>
                      </a:cubicBezTo>
                      <a:lnTo>
                        <a:pt x="167548" y="0"/>
                      </a:lnTo>
                      <a:cubicBezTo>
                        <a:pt x="177454" y="0"/>
                        <a:pt x="185265" y="2953"/>
                        <a:pt x="185169" y="6667"/>
                      </a:cubicBezTo>
                      <a:lnTo>
                        <a:pt x="184979" y="31147"/>
                      </a:lnTo>
                    </a:path>
                  </a:pathLst>
                </a:custGeom>
                <a:solidFill>
                  <a:srgbClr val="36373C"/>
                </a:solidFill>
                <a:ln w="9525" cap="flat">
                  <a:noFill/>
                  <a:prstDash val="solid"/>
                  <a:miter/>
                </a:ln>
              </p:spPr>
              <p:txBody>
                <a:bodyPr rtlCol="0" anchor="ctr"/>
                <a:lstStyle/>
                <a:p>
                  <a:endParaRPr lang="en-GB" sz="900"/>
                </a:p>
              </p:txBody>
            </p:sp>
            <p:sp>
              <p:nvSpPr>
                <p:cNvPr id="380" name="Vrije vorm: vorm 252">
                  <a:extLst>
                    <a:ext uri="{FF2B5EF4-FFF2-40B4-BE49-F238E27FC236}">
                      <a16:creationId xmlns:a16="http://schemas.microsoft.com/office/drawing/2014/main" id="{6BA15D77-DF62-33F7-2967-74A71F5DEDE6}"/>
                    </a:ext>
                  </a:extLst>
                </p:cNvPr>
                <p:cNvSpPr/>
                <p:nvPr/>
              </p:nvSpPr>
              <p:spPr>
                <a:xfrm>
                  <a:off x="6129908" y="4233100"/>
                  <a:ext cx="185264" cy="37718"/>
                </a:xfrm>
                <a:custGeom>
                  <a:avLst/>
                  <a:gdLst>
                    <a:gd name="connsiteX0" fmla="*/ 185261 w 185264"/>
                    <a:gd name="connsiteY0" fmla="*/ 31147 h 37718"/>
                    <a:gd name="connsiteX1" fmla="*/ 167830 w 185264"/>
                    <a:gd name="connsiteY1" fmla="*/ 37719 h 37718"/>
                    <a:gd name="connsiteX2" fmla="*/ 18098 w 185264"/>
                    <a:gd name="connsiteY2" fmla="*/ 37719 h 37718"/>
                    <a:gd name="connsiteX3" fmla="*/ 191 w 185264"/>
                    <a:gd name="connsiteY3" fmla="*/ 31147 h 37718"/>
                    <a:gd name="connsiteX4" fmla="*/ 0 w 185264"/>
                    <a:gd name="connsiteY4" fmla="*/ 6667 h 37718"/>
                    <a:gd name="connsiteX5" fmla="*/ 17526 w 185264"/>
                    <a:gd name="connsiteY5" fmla="*/ 0 h 37718"/>
                    <a:gd name="connsiteX6" fmla="*/ 165735 w 185264"/>
                    <a:gd name="connsiteY6" fmla="*/ 0 h 37718"/>
                    <a:gd name="connsiteX7" fmla="*/ 183737 w 185264"/>
                    <a:gd name="connsiteY7" fmla="*/ 6667 h 37718"/>
                    <a:gd name="connsiteX8" fmla="*/ 185261 w 185264"/>
                    <a:gd name="connsiteY8" fmla="*/ 31147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264" h="37718">
                      <a:moveTo>
                        <a:pt x="185261" y="31147"/>
                      </a:moveTo>
                      <a:cubicBezTo>
                        <a:pt x="185452" y="34861"/>
                        <a:pt x="177641" y="37719"/>
                        <a:pt x="167830" y="37719"/>
                      </a:cubicBezTo>
                      <a:lnTo>
                        <a:pt x="18098" y="37719"/>
                      </a:lnTo>
                      <a:cubicBezTo>
                        <a:pt x="8287" y="37719"/>
                        <a:pt x="191" y="34861"/>
                        <a:pt x="191" y="31147"/>
                      </a:cubicBezTo>
                      <a:lnTo>
                        <a:pt x="0" y="6667"/>
                      </a:lnTo>
                      <a:cubicBezTo>
                        <a:pt x="0" y="2953"/>
                        <a:pt x="7715" y="0"/>
                        <a:pt x="17526" y="0"/>
                      </a:cubicBezTo>
                      <a:lnTo>
                        <a:pt x="165735" y="0"/>
                      </a:lnTo>
                      <a:cubicBezTo>
                        <a:pt x="175355" y="0"/>
                        <a:pt x="183547" y="2953"/>
                        <a:pt x="183737" y="6667"/>
                      </a:cubicBezTo>
                      <a:lnTo>
                        <a:pt x="185261" y="31147"/>
                      </a:lnTo>
                    </a:path>
                  </a:pathLst>
                </a:custGeom>
                <a:solidFill>
                  <a:srgbClr val="36373C"/>
                </a:solidFill>
                <a:ln w="9525" cap="flat">
                  <a:noFill/>
                  <a:prstDash val="solid"/>
                  <a:miter/>
                </a:ln>
              </p:spPr>
              <p:txBody>
                <a:bodyPr rtlCol="0" anchor="ctr"/>
                <a:lstStyle/>
                <a:p>
                  <a:endParaRPr lang="en-GB" sz="900"/>
                </a:p>
              </p:txBody>
            </p:sp>
            <p:sp>
              <p:nvSpPr>
                <p:cNvPr id="381" name="Vrije vorm: vorm 253">
                  <a:extLst>
                    <a:ext uri="{FF2B5EF4-FFF2-40B4-BE49-F238E27FC236}">
                      <a16:creationId xmlns:a16="http://schemas.microsoft.com/office/drawing/2014/main" id="{B6D80589-43DB-E260-5456-606DBD6E7A5F}"/>
                    </a:ext>
                  </a:extLst>
                </p:cNvPr>
                <p:cNvSpPr/>
                <p:nvPr/>
              </p:nvSpPr>
              <p:spPr>
                <a:xfrm>
                  <a:off x="6383355" y="4233100"/>
                  <a:ext cx="186989" cy="37718"/>
                </a:xfrm>
                <a:custGeom>
                  <a:avLst/>
                  <a:gdLst>
                    <a:gd name="connsiteX0" fmla="*/ 186894 w 186989"/>
                    <a:gd name="connsiteY0" fmla="*/ 31147 h 37718"/>
                    <a:gd name="connsiteX1" fmla="*/ 169844 w 186989"/>
                    <a:gd name="connsiteY1" fmla="*/ 37719 h 37718"/>
                    <a:gd name="connsiteX2" fmla="*/ 20206 w 186989"/>
                    <a:gd name="connsiteY2" fmla="*/ 37719 h 37718"/>
                    <a:gd name="connsiteX3" fmla="*/ 1918 w 186989"/>
                    <a:gd name="connsiteY3" fmla="*/ 31147 h 37718"/>
                    <a:gd name="connsiteX4" fmla="*/ 14 w 186989"/>
                    <a:gd name="connsiteY4" fmla="*/ 6667 h 37718"/>
                    <a:gd name="connsiteX5" fmla="*/ 16873 w 186989"/>
                    <a:gd name="connsiteY5" fmla="*/ 0 h 37718"/>
                    <a:gd name="connsiteX6" fmla="*/ 165177 w 186989"/>
                    <a:gd name="connsiteY6" fmla="*/ 0 h 37718"/>
                    <a:gd name="connsiteX7" fmla="*/ 183751 w 186989"/>
                    <a:gd name="connsiteY7" fmla="*/ 6667 h 37718"/>
                    <a:gd name="connsiteX8" fmla="*/ 186989 w 186989"/>
                    <a:gd name="connsiteY8" fmla="*/ 31147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989" h="37718">
                      <a:moveTo>
                        <a:pt x="186894" y="31147"/>
                      </a:moveTo>
                      <a:cubicBezTo>
                        <a:pt x="187370" y="34861"/>
                        <a:pt x="179750" y="37719"/>
                        <a:pt x="169844" y="37719"/>
                      </a:cubicBezTo>
                      <a:lnTo>
                        <a:pt x="20206" y="37719"/>
                      </a:lnTo>
                      <a:cubicBezTo>
                        <a:pt x="10491" y="37719"/>
                        <a:pt x="2204" y="34861"/>
                        <a:pt x="1918" y="31147"/>
                      </a:cubicBezTo>
                      <a:lnTo>
                        <a:pt x="14" y="6667"/>
                      </a:lnTo>
                      <a:cubicBezTo>
                        <a:pt x="-368" y="2953"/>
                        <a:pt x="7348" y="0"/>
                        <a:pt x="16873" y="0"/>
                      </a:cubicBezTo>
                      <a:lnTo>
                        <a:pt x="165177" y="0"/>
                      </a:lnTo>
                      <a:cubicBezTo>
                        <a:pt x="174892" y="0"/>
                        <a:pt x="183370" y="2953"/>
                        <a:pt x="183751" y="6667"/>
                      </a:cubicBezTo>
                      <a:lnTo>
                        <a:pt x="186989" y="31147"/>
                      </a:lnTo>
                    </a:path>
                  </a:pathLst>
                </a:custGeom>
                <a:solidFill>
                  <a:srgbClr val="36373C"/>
                </a:solidFill>
                <a:ln w="9525" cap="flat">
                  <a:noFill/>
                  <a:prstDash val="solid"/>
                  <a:miter/>
                </a:ln>
              </p:spPr>
              <p:txBody>
                <a:bodyPr rtlCol="0" anchor="ctr"/>
                <a:lstStyle/>
                <a:p>
                  <a:endParaRPr lang="en-GB" sz="900"/>
                </a:p>
              </p:txBody>
            </p:sp>
            <p:sp>
              <p:nvSpPr>
                <p:cNvPr id="382" name="Vrije vorm: vorm 254">
                  <a:extLst>
                    <a:ext uri="{FF2B5EF4-FFF2-40B4-BE49-F238E27FC236}">
                      <a16:creationId xmlns:a16="http://schemas.microsoft.com/office/drawing/2014/main" id="{2CEAB626-B533-E5AC-7EEC-D99F060735E8}"/>
                    </a:ext>
                  </a:extLst>
                </p:cNvPr>
                <p:cNvSpPr/>
                <p:nvPr/>
              </p:nvSpPr>
              <p:spPr>
                <a:xfrm>
                  <a:off x="6636512" y="4233100"/>
                  <a:ext cx="188953" cy="37718"/>
                </a:xfrm>
                <a:custGeom>
                  <a:avLst/>
                  <a:gdLst>
                    <a:gd name="connsiteX0" fmla="*/ 188912 w 188953"/>
                    <a:gd name="connsiteY0" fmla="*/ 31147 h 37718"/>
                    <a:gd name="connsiteX1" fmla="*/ 172433 w 188953"/>
                    <a:gd name="connsiteY1" fmla="*/ 37719 h 37718"/>
                    <a:gd name="connsiteX2" fmla="*/ 22796 w 188953"/>
                    <a:gd name="connsiteY2" fmla="*/ 37719 h 37718"/>
                    <a:gd name="connsiteX3" fmla="*/ 3746 w 188953"/>
                    <a:gd name="connsiteY3" fmla="*/ 31147 h 37718"/>
                    <a:gd name="connsiteX4" fmla="*/ 31 w 188953"/>
                    <a:gd name="connsiteY4" fmla="*/ 6667 h 37718"/>
                    <a:gd name="connsiteX5" fmla="*/ 16700 w 188953"/>
                    <a:gd name="connsiteY5" fmla="*/ 0 h 37718"/>
                    <a:gd name="connsiteX6" fmla="*/ 164813 w 188953"/>
                    <a:gd name="connsiteY6" fmla="*/ 0 h 37718"/>
                    <a:gd name="connsiteX7" fmla="*/ 183768 w 188953"/>
                    <a:gd name="connsiteY7" fmla="*/ 6667 h 37718"/>
                    <a:gd name="connsiteX8" fmla="*/ 188816 w 188953"/>
                    <a:gd name="connsiteY8" fmla="*/ 31147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53" h="37718">
                      <a:moveTo>
                        <a:pt x="188912" y="31147"/>
                      </a:moveTo>
                      <a:cubicBezTo>
                        <a:pt x="189578" y="34861"/>
                        <a:pt x="182244" y="37719"/>
                        <a:pt x="172433" y="37719"/>
                      </a:cubicBezTo>
                      <a:lnTo>
                        <a:pt x="22796" y="37719"/>
                      </a:lnTo>
                      <a:cubicBezTo>
                        <a:pt x="12794" y="37719"/>
                        <a:pt x="4412" y="34861"/>
                        <a:pt x="3746" y="31147"/>
                      </a:cubicBezTo>
                      <a:lnTo>
                        <a:pt x="31" y="6667"/>
                      </a:lnTo>
                      <a:cubicBezTo>
                        <a:pt x="-541" y="2953"/>
                        <a:pt x="6889" y="0"/>
                        <a:pt x="16700" y="0"/>
                      </a:cubicBezTo>
                      <a:lnTo>
                        <a:pt x="164813" y="0"/>
                      </a:lnTo>
                      <a:cubicBezTo>
                        <a:pt x="174529" y="0"/>
                        <a:pt x="183006" y="2953"/>
                        <a:pt x="183768" y="6667"/>
                      </a:cubicBezTo>
                      <a:lnTo>
                        <a:pt x="188816" y="31147"/>
                      </a:lnTo>
                    </a:path>
                  </a:pathLst>
                </a:custGeom>
                <a:solidFill>
                  <a:srgbClr val="36373C"/>
                </a:solidFill>
                <a:ln w="9525" cap="flat">
                  <a:noFill/>
                  <a:prstDash val="solid"/>
                  <a:miter/>
                </a:ln>
              </p:spPr>
              <p:txBody>
                <a:bodyPr rtlCol="0" anchor="ctr"/>
                <a:lstStyle/>
                <a:p>
                  <a:endParaRPr lang="en-GB" sz="900"/>
                </a:p>
              </p:txBody>
            </p:sp>
            <p:sp>
              <p:nvSpPr>
                <p:cNvPr id="383" name="Vrije vorm: vorm 255">
                  <a:extLst>
                    <a:ext uri="{FF2B5EF4-FFF2-40B4-BE49-F238E27FC236}">
                      <a16:creationId xmlns:a16="http://schemas.microsoft.com/office/drawing/2014/main" id="{22210455-0231-570C-2A4B-45454A0E64D5}"/>
                    </a:ext>
                  </a:extLst>
                </p:cNvPr>
                <p:cNvSpPr/>
                <p:nvPr/>
              </p:nvSpPr>
              <p:spPr>
                <a:xfrm>
                  <a:off x="6889948" y="4233100"/>
                  <a:ext cx="190655" cy="37718"/>
                </a:xfrm>
                <a:custGeom>
                  <a:avLst/>
                  <a:gdLst>
                    <a:gd name="connsiteX0" fmla="*/ 190555 w 190655"/>
                    <a:gd name="connsiteY0" fmla="*/ 31147 h 37718"/>
                    <a:gd name="connsiteX1" fmla="*/ 174553 w 190655"/>
                    <a:gd name="connsiteY1" fmla="*/ 37719 h 37718"/>
                    <a:gd name="connsiteX2" fmla="*/ 25011 w 190655"/>
                    <a:gd name="connsiteY2" fmla="*/ 37719 h 37718"/>
                    <a:gd name="connsiteX3" fmla="*/ 5675 w 190655"/>
                    <a:gd name="connsiteY3" fmla="*/ 31147 h 37718"/>
                    <a:gd name="connsiteX4" fmla="*/ 55 w 190655"/>
                    <a:gd name="connsiteY4" fmla="*/ 6667 h 37718"/>
                    <a:gd name="connsiteX5" fmla="*/ 16152 w 190655"/>
                    <a:gd name="connsiteY5" fmla="*/ 0 h 37718"/>
                    <a:gd name="connsiteX6" fmla="*/ 164361 w 190655"/>
                    <a:gd name="connsiteY6" fmla="*/ 0 h 37718"/>
                    <a:gd name="connsiteX7" fmla="*/ 183697 w 190655"/>
                    <a:gd name="connsiteY7" fmla="*/ 6667 h 37718"/>
                    <a:gd name="connsiteX8" fmla="*/ 190460 w 190655"/>
                    <a:gd name="connsiteY8" fmla="*/ 31147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55" h="37718">
                      <a:moveTo>
                        <a:pt x="190555" y="31147"/>
                      </a:moveTo>
                      <a:cubicBezTo>
                        <a:pt x="191603" y="34861"/>
                        <a:pt x="184364" y="37719"/>
                        <a:pt x="174553" y="37719"/>
                      </a:cubicBezTo>
                      <a:lnTo>
                        <a:pt x="25011" y="37719"/>
                      </a:lnTo>
                      <a:cubicBezTo>
                        <a:pt x="15009" y="37719"/>
                        <a:pt x="6437" y="34861"/>
                        <a:pt x="5675" y="31147"/>
                      </a:cubicBezTo>
                      <a:lnTo>
                        <a:pt x="55" y="6667"/>
                      </a:lnTo>
                      <a:cubicBezTo>
                        <a:pt x="-707" y="2953"/>
                        <a:pt x="6532" y="0"/>
                        <a:pt x="16152" y="0"/>
                      </a:cubicBezTo>
                      <a:lnTo>
                        <a:pt x="164361" y="0"/>
                      </a:lnTo>
                      <a:cubicBezTo>
                        <a:pt x="174077" y="0"/>
                        <a:pt x="182745" y="2953"/>
                        <a:pt x="183697" y="6667"/>
                      </a:cubicBezTo>
                      <a:lnTo>
                        <a:pt x="190460" y="31147"/>
                      </a:lnTo>
                    </a:path>
                  </a:pathLst>
                </a:custGeom>
                <a:solidFill>
                  <a:srgbClr val="36373C"/>
                </a:solidFill>
                <a:ln w="9525" cap="flat">
                  <a:noFill/>
                  <a:prstDash val="solid"/>
                  <a:miter/>
                </a:ln>
              </p:spPr>
              <p:txBody>
                <a:bodyPr rtlCol="0" anchor="ctr"/>
                <a:lstStyle/>
                <a:p>
                  <a:endParaRPr lang="en-GB" sz="900"/>
                </a:p>
              </p:txBody>
            </p:sp>
            <p:sp>
              <p:nvSpPr>
                <p:cNvPr id="384" name="Vrije vorm: vorm 256">
                  <a:extLst>
                    <a:ext uri="{FF2B5EF4-FFF2-40B4-BE49-F238E27FC236}">
                      <a16:creationId xmlns:a16="http://schemas.microsoft.com/office/drawing/2014/main" id="{5E39E499-66AA-9261-ACAC-49F7DEABE163}"/>
                    </a:ext>
                  </a:extLst>
                </p:cNvPr>
                <p:cNvSpPr/>
                <p:nvPr/>
              </p:nvSpPr>
              <p:spPr>
                <a:xfrm>
                  <a:off x="7143342" y="4233100"/>
                  <a:ext cx="192480" cy="37718"/>
                </a:xfrm>
                <a:custGeom>
                  <a:avLst/>
                  <a:gdLst>
                    <a:gd name="connsiteX0" fmla="*/ 192336 w 192480"/>
                    <a:gd name="connsiteY0" fmla="*/ 31147 h 37718"/>
                    <a:gd name="connsiteX1" fmla="*/ 176810 w 192480"/>
                    <a:gd name="connsiteY1" fmla="*/ 37719 h 37718"/>
                    <a:gd name="connsiteX2" fmla="*/ 27077 w 192480"/>
                    <a:gd name="connsiteY2" fmla="*/ 37719 h 37718"/>
                    <a:gd name="connsiteX3" fmla="*/ 7361 w 192480"/>
                    <a:gd name="connsiteY3" fmla="*/ 31147 h 37718"/>
                    <a:gd name="connsiteX4" fmla="*/ 122 w 192480"/>
                    <a:gd name="connsiteY4" fmla="*/ 6667 h 37718"/>
                    <a:gd name="connsiteX5" fmla="*/ 15742 w 192480"/>
                    <a:gd name="connsiteY5" fmla="*/ 0 h 37718"/>
                    <a:gd name="connsiteX6" fmla="*/ 163856 w 192480"/>
                    <a:gd name="connsiteY6" fmla="*/ 0 h 37718"/>
                    <a:gd name="connsiteX7" fmla="*/ 183859 w 192480"/>
                    <a:gd name="connsiteY7" fmla="*/ 6667 h 37718"/>
                    <a:gd name="connsiteX8" fmla="*/ 192336 w 192480"/>
                    <a:gd name="connsiteY8" fmla="*/ 31147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480" h="37718">
                      <a:moveTo>
                        <a:pt x="192336" y="31147"/>
                      </a:moveTo>
                      <a:cubicBezTo>
                        <a:pt x="193574" y="34861"/>
                        <a:pt x="186716" y="37719"/>
                        <a:pt x="176810" y="37719"/>
                      </a:cubicBezTo>
                      <a:lnTo>
                        <a:pt x="27077" y="37719"/>
                      </a:lnTo>
                      <a:cubicBezTo>
                        <a:pt x="17266" y="37719"/>
                        <a:pt x="8313" y="34861"/>
                        <a:pt x="7361" y="31147"/>
                      </a:cubicBezTo>
                      <a:lnTo>
                        <a:pt x="122" y="6667"/>
                      </a:lnTo>
                      <a:cubicBezTo>
                        <a:pt x="-1021" y="2953"/>
                        <a:pt x="6027" y="0"/>
                        <a:pt x="15742" y="0"/>
                      </a:cubicBezTo>
                      <a:lnTo>
                        <a:pt x="163856" y="0"/>
                      </a:lnTo>
                      <a:cubicBezTo>
                        <a:pt x="173667" y="0"/>
                        <a:pt x="182525" y="2953"/>
                        <a:pt x="183859" y="6667"/>
                      </a:cubicBezTo>
                      <a:lnTo>
                        <a:pt x="192336" y="31147"/>
                      </a:lnTo>
                    </a:path>
                  </a:pathLst>
                </a:custGeom>
                <a:solidFill>
                  <a:srgbClr val="36373C"/>
                </a:solidFill>
                <a:ln w="9525" cap="flat">
                  <a:noFill/>
                  <a:prstDash val="solid"/>
                  <a:miter/>
                </a:ln>
              </p:spPr>
              <p:txBody>
                <a:bodyPr rtlCol="0" anchor="ctr"/>
                <a:lstStyle/>
                <a:p>
                  <a:endParaRPr lang="en-GB" sz="900"/>
                </a:p>
              </p:txBody>
            </p:sp>
            <p:sp>
              <p:nvSpPr>
                <p:cNvPr id="385" name="Vrije vorm: vorm 257">
                  <a:extLst>
                    <a:ext uri="{FF2B5EF4-FFF2-40B4-BE49-F238E27FC236}">
                      <a16:creationId xmlns:a16="http://schemas.microsoft.com/office/drawing/2014/main" id="{D309ABAD-94E1-5AA6-4BB7-445119948F2E}"/>
                    </a:ext>
                  </a:extLst>
                </p:cNvPr>
                <p:cNvSpPr/>
                <p:nvPr/>
              </p:nvSpPr>
              <p:spPr>
                <a:xfrm>
                  <a:off x="7396679" y="4233100"/>
                  <a:ext cx="194385" cy="37718"/>
                </a:xfrm>
                <a:custGeom>
                  <a:avLst/>
                  <a:gdLst>
                    <a:gd name="connsiteX0" fmla="*/ 194174 w 194385"/>
                    <a:gd name="connsiteY0" fmla="*/ 31147 h 37718"/>
                    <a:gd name="connsiteX1" fmla="*/ 179124 w 194385"/>
                    <a:gd name="connsiteY1" fmla="*/ 37719 h 37718"/>
                    <a:gd name="connsiteX2" fmla="*/ 29391 w 194385"/>
                    <a:gd name="connsiteY2" fmla="*/ 37719 h 37718"/>
                    <a:gd name="connsiteX3" fmla="*/ 9103 w 194385"/>
                    <a:gd name="connsiteY3" fmla="*/ 31147 h 37718"/>
                    <a:gd name="connsiteX4" fmla="*/ 150 w 194385"/>
                    <a:gd name="connsiteY4" fmla="*/ 6667 h 37718"/>
                    <a:gd name="connsiteX5" fmla="*/ 15390 w 194385"/>
                    <a:gd name="connsiteY5" fmla="*/ 0 h 37718"/>
                    <a:gd name="connsiteX6" fmla="*/ 163503 w 194385"/>
                    <a:gd name="connsiteY6" fmla="*/ 0 h 37718"/>
                    <a:gd name="connsiteX7" fmla="*/ 183887 w 194385"/>
                    <a:gd name="connsiteY7" fmla="*/ 6667 h 37718"/>
                    <a:gd name="connsiteX8" fmla="*/ 194174 w 194385"/>
                    <a:gd name="connsiteY8" fmla="*/ 31147 h 3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85" h="37718">
                      <a:moveTo>
                        <a:pt x="194174" y="31147"/>
                      </a:moveTo>
                      <a:cubicBezTo>
                        <a:pt x="195698" y="34861"/>
                        <a:pt x="188840" y="37719"/>
                        <a:pt x="179124" y="37719"/>
                      </a:cubicBezTo>
                      <a:lnTo>
                        <a:pt x="29391" y="37719"/>
                      </a:lnTo>
                      <a:cubicBezTo>
                        <a:pt x="19485" y="37719"/>
                        <a:pt x="10532" y="34861"/>
                        <a:pt x="9103" y="31147"/>
                      </a:cubicBezTo>
                      <a:lnTo>
                        <a:pt x="150" y="6667"/>
                      </a:lnTo>
                      <a:cubicBezTo>
                        <a:pt x="-1089" y="2953"/>
                        <a:pt x="5484" y="0"/>
                        <a:pt x="15390" y="0"/>
                      </a:cubicBezTo>
                      <a:lnTo>
                        <a:pt x="163503" y="0"/>
                      </a:lnTo>
                      <a:cubicBezTo>
                        <a:pt x="173219" y="0"/>
                        <a:pt x="182363" y="2953"/>
                        <a:pt x="183887" y="6667"/>
                      </a:cubicBezTo>
                      <a:lnTo>
                        <a:pt x="194174" y="31147"/>
                      </a:lnTo>
                    </a:path>
                  </a:pathLst>
                </a:custGeom>
                <a:solidFill>
                  <a:srgbClr val="36373C"/>
                </a:solidFill>
                <a:ln w="9525" cap="flat">
                  <a:noFill/>
                  <a:prstDash val="solid"/>
                  <a:miter/>
                </a:ln>
              </p:spPr>
              <p:txBody>
                <a:bodyPr rtlCol="0" anchor="ctr"/>
                <a:lstStyle/>
                <a:p>
                  <a:endParaRPr lang="en-GB" sz="900"/>
                </a:p>
              </p:txBody>
            </p:sp>
            <p:sp>
              <p:nvSpPr>
                <p:cNvPr id="386" name="Vrije vorm: vorm 258">
                  <a:extLst>
                    <a:ext uri="{FF2B5EF4-FFF2-40B4-BE49-F238E27FC236}">
                      <a16:creationId xmlns:a16="http://schemas.microsoft.com/office/drawing/2014/main" id="{3982213D-BAF9-02C4-1828-03AEAD8DB694}"/>
                    </a:ext>
                  </a:extLst>
                </p:cNvPr>
                <p:cNvSpPr/>
                <p:nvPr/>
              </p:nvSpPr>
              <p:spPr>
                <a:xfrm>
                  <a:off x="4884674" y="4389310"/>
                  <a:ext cx="199685" cy="65817"/>
                </a:xfrm>
                <a:custGeom>
                  <a:avLst/>
                  <a:gdLst>
                    <a:gd name="connsiteX0" fmla="*/ 185006 w 199685"/>
                    <a:gd name="connsiteY0" fmla="*/ 59722 h 65817"/>
                    <a:gd name="connsiteX1" fmla="*/ 166147 w 199685"/>
                    <a:gd name="connsiteY1" fmla="*/ 65818 h 65817"/>
                    <a:gd name="connsiteX2" fmla="*/ 15366 w 199685"/>
                    <a:gd name="connsiteY2" fmla="*/ 65818 h 65817"/>
                    <a:gd name="connsiteX3" fmla="*/ 126 w 199685"/>
                    <a:gd name="connsiteY3" fmla="*/ 59722 h 65817"/>
                    <a:gd name="connsiteX4" fmla="*/ 17461 w 199685"/>
                    <a:gd name="connsiteY4" fmla="*/ 6191 h 65817"/>
                    <a:gd name="connsiteX5" fmla="*/ 36416 w 199685"/>
                    <a:gd name="connsiteY5" fmla="*/ 0 h 65817"/>
                    <a:gd name="connsiteX6" fmla="*/ 184530 w 199685"/>
                    <a:gd name="connsiteY6" fmla="*/ 0 h 65817"/>
                    <a:gd name="connsiteX7" fmla="*/ 199579 w 199685"/>
                    <a:gd name="connsiteY7" fmla="*/ 6191 h 65817"/>
                    <a:gd name="connsiteX8" fmla="*/ 184911 w 199685"/>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685" h="65817">
                      <a:moveTo>
                        <a:pt x="185006" y="59722"/>
                      </a:moveTo>
                      <a:cubicBezTo>
                        <a:pt x="184244" y="63151"/>
                        <a:pt x="175672" y="65818"/>
                        <a:pt x="166147" y="65818"/>
                      </a:cubicBezTo>
                      <a:lnTo>
                        <a:pt x="15366" y="65818"/>
                      </a:lnTo>
                      <a:cubicBezTo>
                        <a:pt x="5746" y="65818"/>
                        <a:pt x="-1017" y="63055"/>
                        <a:pt x="126" y="59722"/>
                      </a:cubicBezTo>
                      <a:lnTo>
                        <a:pt x="17461" y="6191"/>
                      </a:lnTo>
                      <a:cubicBezTo>
                        <a:pt x="18509" y="2667"/>
                        <a:pt x="27082" y="0"/>
                        <a:pt x="36416" y="0"/>
                      </a:cubicBezTo>
                      <a:lnTo>
                        <a:pt x="184530" y="0"/>
                      </a:lnTo>
                      <a:cubicBezTo>
                        <a:pt x="193769" y="0"/>
                        <a:pt x="200627" y="2667"/>
                        <a:pt x="199579" y="6191"/>
                      </a:cubicBezTo>
                      <a:lnTo>
                        <a:pt x="184911" y="59722"/>
                      </a:lnTo>
                    </a:path>
                  </a:pathLst>
                </a:custGeom>
                <a:solidFill>
                  <a:srgbClr val="36373C"/>
                </a:solidFill>
                <a:ln w="9525" cap="flat">
                  <a:noFill/>
                  <a:prstDash val="solid"/>
                  <a:miter/>
                </a:ln>
              </p:spPr>
              <p:txBody>
                <a:bodyPr rtlCol="0" anchor="ctr"/>
                <a:lstStyle/>
                <a:p>
                  <a:endParaRPr lang="en-GB" sz="900"/>
                </a:p>
              </p:txBody>
            </p:sp>
            <p:sp>
              <p:nvSpPr>
                <p:cNvPr id="387" name="Vrije vorm: vorm 259">
                  <a:extLst>
                    <a:ext uri="{FF2B5EF4-FFF2-40B4-BE49-F238E27FC236}">
                      <a16:creationId xmlns:a16="http://schemas.microsoft.com/office/drawing/2014/main" id="{929F8AC7-AD22-229A-C751-72028A7846E5}"/>
                    </a:ext>
                  </a:extLst>
                </p:cNvPr>
                <p:cNvSpPr/>
                <p:nvPr/>
              </p:nvSpPr>
              <p:spPr>
                <a:xfrm>
                  <a:off x="5120266" y="4389310"/>
                  <a:ext cx="196441" cy="65817"/>
                </a:xfrm>
                <a:custGeom>
                  <a:avLst/>
                  <a:gdLst>
                    <a:gd name="connsiteX0" fmla="*/ 185063 w 196441"/>
                    <a:gd name="connsiteY0" fmla="*/ 59722 h 65817"/>
                    <a:gd name="connsiteX1" fmla="*/ 166394 w 196441"/>
                    <a:gd name="connsiteY1" fmla="*/ 65818 h 65817"/>
                    <a:gd name="connsiteX2" fmla="*/ 15613 w 196441"/>
                    <a:gd name="connsiteY2" fmla="*/ 65818 h 65817"/>
                    <a:gd name="connsiteX3" fmla="*/ 87 w 196441"/>
                    <a:gd name="connsiteY3" fmla="*/ 59722 h 65817"/>
                    <a:gd name="connsiteX4" fmla="*/ 14089 w 196441"/>
                    <a:gd name="connsiteY4" fmla="*/ 6191 h 65817"/>
                    <a:gd name="connsiteX5" fmla="*/ 32472 w 196441"/>
                    <a:gd name="connsiteY5" fmla="*/ 0 h 65817"/>
                    <a:gd name="connsiteX6" fmla="*/ 180681 w 196441"/>
                    <a:gd name="connsiteY6" fmla="*/ 0 h 65817"/>
                    <a:gd name="connsiteX7" fmla="*/ 196397 w 196441"/>
                    <a:gd name="connsiteY7" fmla="*/ 6191 h 65817"/>
                    <a:gd name="connsiteX8" fmla="*/ 185063 w 196441"/>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41" h="65817">
                      <a:moveTo>
                        <a:pt x="185063" y="59722"/>
                      </a:moveTo>
                      <a:cubicBezTo>
                        <a:pt x="184205" y="63151"/>
                        <a:pt x="175919" y="65818"/>
                        <a:pt x="166394" y="65818"/>
                      </a:cubicBezTo>
                      <a:lnTo>
                        <a:pt x="15613" y="65818"/>
                      </a:lnTo>
                      <a:cubicBezTo>
                        <a:pt x="6088" y="65818"/>
                        <a:pt x="-865" y="63055"/>
                        <a:pt x="87" y="59722"/>
                      </a:cubicBezTo>
                      <a:lnTo>
                        <a:pt x="14089" y="6191"/>
                      </a:lnTo>
                      <a:cubicBezTo>
                        <a:pt x="14851" y="2667"/>
                        <a:pt x="23138" y="0"/>
                        <a:pt x="32472" y="0"/>
                      </a:cubicBezTo>
                      <a:lnTo>
                        <a:pt x="180681" y="0"/>
                      </a:lnTo>
                      <a:cubicBezTo>
                        <a:pt x="190111" y="0"/>
                        <a:pt x="197064" y="2667"/>
                        <a:pt x="196397" y="6191"/>
                      </a:cubicBezTo>
                      <a:lnTo>
                        <a:pt x="185063" y="59722"/>
                      </a:lnTo>
                    </a:path>
                  </a:pathLst>
                </a:custGeom>
                <a:solidFill>
                  <a:srgbClr val="36373C"/>
                </a:solidFill>
                <a:ln w="9525" cap="flat">
                  <a:noFill/>
                  <a:prstDash val="solid"/>
                  <a:miter/>
                </a:ln>
              </p:spPr>
              <p:txBody>
                <a:bodyPr rtlCol="0" anchor="ctr"/>
                <a:lstStyle/>
                <a:p>
                  <a:endParaRPr lang="en-GB" sz="900"/>
                </a:p>
              </p:txBody>
            </p:sp>
            <p:sp>
              <p:nvSpPr>
                <p:cNvPr id="388" name="Vrije vorm: vorm 260">
                  <a:extLst>
                    <a:ext uri="{FF2B5EF4-FFF2-40B4-BE49-F238E27FC236}">
                      <a16:creationId xmlns:a16="http://schemas.microsoft.com/office/drawing/2014/main" id="{4F018389-9235-8616-33D9-E2C9F749A190}"/>
                    </a:ext>
                  </a:extLst>
                </p:cNvPr>
                <p:cNvSpPr/>
                <p:nvPr/>
              </p:nvSpPr>
              <p:spPr>
                <a:xfrm>
                  <a:off x="5355578" y="4389310"/>
                  <a:ext cx="193136" cy="65817"/>
                </a:xfrm>
                <a:custGeom>
                  <a:avLst/>
                  <a:gdLst>
                    <a:gd name="connsiteX0" fmla="*/ 185019 w 193136"/>
                    <a:gd name="connsiteY0" fmla="*/ 59722 h 65817"/>
                    <a:gd name="connsiteX1" fmla="*/ 166921 w 193136"/>
                    <a:gd name="connsiteY1" fmla="*/ 65818 h 65817"/>
                    <a:gd name="connsiteX2" fmla="*/ 16045 w 193136"/>
                    <a:gd name="connsiteY2" fmla="*/ 65818 h 65817"/>
                    <a:gd name="connsiteX3" fmla="*/ 43 w 193136"/>
                    <a:gd name="connsiteY3" fmla="*/ 59722 h 65817"/>
                    <a:gd name="connsiteX4" fmla="*/ 10711 w 193136"/>
                    <a:gd name="connsiteY4" fmla="*/ 6191 h 65817"/>
                    <a:gd name="connsiteX5" fmla="*/ 28904 w 193136"/>
                    <a:gd name="connsiteY5" fmla="*/ 0 h 65817"/>
                    <a:gd name="connsiteX6" fmla="*/ 177113 w 193136"/>
                    <a:gd name="connsiteY6" fmla="*/ 0 h 65817"/>
                    <a:gd name="connsiteX7" fmla="*/ 193115 w 193136"/>
                    <a:gd name="connsiteY7" fmla="*/ 6191 h 65817"/>
                    <a:gd name="connsiteX8" fmla="*/ 185114 w 193136"/>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136" h="65817">
                      <a:moveTo>
                        <a:pt x="185019" y="59722"/>
                      </a:moveTo>
                      <a:cubicBezTo>
                        <a:pt x="184542" y="63151"/>
                        <a:pt x="176351" y="65818"/>
                        <a:pt x="166921" y="65818"/>
                      </a:cubicBezTo>
                      <a:lnTo>
                        <a:pt x="16045" y="65818"/>
                      </a:lnTo>
                      <a:cubicBezTo>
                        <a:pt x="6520" y="65818"/>
                        <a:pt x="-624" y="63055"/>
                        <a:pt x="43" y="59722"/>
                      </a:cubicBezTo>
                      <a:lnTo>
                        <a:pt x="10711" y="6191"/>
                      </a:lnTo>
                      <a:cubicBezTo>
                        <a:pt x="11378" y="2667"/>
                        <a:pt x="19474" y="0"/>
                        <a:pt x="28904" y="0"/>
                      </a:cubicBezTo>
                      <a:lnTo>
                        <a:pt x="177113" y="0"/>
                      </a:lnTo>
                      <a:cubicBezTo>
                        <a:pt x="186352" y="0"/>
                        <a:pt x="193591" y="2667"/>
                        <a:pt x="193115" y="6191"/>
                      </a:cubicBezTo>
                      <a:lnTo>
                        <a:pt x="185114" y="59722"/>
                      </a:lnTo>
                    </a:path>
                  </a:pathLst>
                </a:custGeom>
                <a:solidFill>
                  <a:srgbClr val="36373C"/>
                </a:solidFill>
                <a:ln w="9525" cap="flat">
                  <a:noFill/>
                  <a:prstDash val="solid"/>
                  <a:miter/>
                </a:ln>
              </p:spPr>
              <p:txBody>
                <a:bodyPr rtlCol="0" anchor="ctr"/>
                <a:lstStyle/>
                <a:p>
                  <a:endParaRPr lang="en-GB" sz="900"/>
                </a:p>
              </p:txBody>
            </p:sp>
            <p:sp>
              <p:nvSpPr>
                <p:cNvPr id="389" name="Vrije vorm: vorm 261">
                  <a:extLst>
                    <a:ext uri="{FF2B5EF4-FFF2-40B4-BE49-F238E27FC236}">
                      <a16:creationId xmlns:a16="http://schemas.microsoft.com/office/drawing/2014/main" id="{FEB99D6D-5C3F-76AF-10D1-3F079314E7E3}"/>
                    </a:ext>
                  </a:extLst>
                </p:cNvPr>
                <p:cNvSpPr/>
                <p:nvPr/>
              </p:nvSpPr>
              <p:spPr>
                <a:xfrm>
                  <a:off x="5591152" y="4389310"/>
                  <a:ext cx="189478" cy="65817"/>
                </a:xfrm>
                <a:custGeom>
                  <a:avLst/>
                  <a:gdLst>
                    <a:gd name="connsiteX0" fmla="*/ 184807 w 189478"/>
                    <a:gd name="connsiteY0" fmla="*/ 59722 h 65817"/>
                    <a:gd name="connsiteX1" fmla="*/ 167186 w 189478"/>
                    <a:gd name="connsiteY1" fmla="*/ 65818 h 65817"/>
                    <a:gd name="connsiteX2" fmla="*/ 16405 w 189478"/>
                    <a:gd name="connsiteY2" fmla="*/ 65818 h 65817"/>
                    <a:gd name="connsiteX3" fmla="*/ 22 w 189478"/>
                    <a:gd name="connsiteY3" fmla="*/ 59722 h 65817"/>
                    <a:gd name="connsiteX4" fmla="*/ 7261 w 189478"/>
                    <a:gd name="connsiteY4" fmla="*/ 6191 h 65817"/>
                    <a:gd name="connsiteX5" fmla="*/ 25073 w 189478"/>
                    <a:gd name="connsiteY5" fmla="*/ 0 h 65817"/>
                    <a:gd name="connsiteX6" fmla="*/ 173091 w 189478"/>
                    <a:gd name="connsiteY6" fmla="*/ 0 h 65817"/>
                    <a:gd name="connsiteX7" fmla="*/ 189474 w 189478"/>
                    <a:gd name="connsiteY7" fmla="*/ 6191 h 65817"/>
                    <a:gd name="connsiteX8" fmla="*/ 184903 w 189478"/>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478" h="65817">
                      <a:moveTo>
                        <a:pt x="184807" y="59722"/>
                      </a:moveTo>
                      <a:cubicBezTo>
                        <a:pt x="184521" y="63151"/>
                        <a:pt x="176616" y="65818"/>
                        <a:pt x="167186" y="65818"/>
                      </a:cubicBezTo>
                      <a:lnTo>
                        <a:pt x="16405" y="65818"/>
                      </a:lnTo>
                      <a:cubicBezTo>
                        <a:pt x="6785" y="65818"/>
                        <a:pt x="-454" y="63055"/>
                        <a:pt x="22" y="59722"/>
                      </a:cubicBezTo>
                      <a:lnTo>
                        <a:pt x="7261" y="6191"/>
                      </a:lnTo>
                      <a:cubicBezTo>
                        <a:pt x="7547" y="2667"/>
                        <a:pt x="15548" y="0"/>
                        <a:pt x="25073" y="0"/>
                      </a:cubicBezTo>
                      <a:lnTo>
                        <a:pt x="173091" y="0"/>
                      </a:lnTo>
                      <a:cubicBezTo>
                        <a:pt x="182331" y="0"/>
                        <a:pt x="189665" y="2667"/>
                        <a:pt x="189474" y="6191"/>
                      </a:cubicBezTo>
                      <a:lnTo>
                        <a:pt x="184903" y="59722"/>
                      </a:lnTo>
                    </a:path>
                  </a:pathLst>
                </a:custGeom>
                <a:solidFill>
                  <a:srgbClr val="36373C"/>
                </a:solidFill>
                <a:ln w="9525" cap="flat">
                  <a:noFill/>
                  <a:prstDash val="solid"/>
                  <a:miter/>
                </a:ln>
              </p:spPr>
              <p:txBody>
                <a:bodyPr rtlCol="0" anchor="ctr"/>
                <a:lstStyle/>
                <a:p>
                  <a:endParaRPr lang="en-GB" sz="900"/>
                </a:p>
              </p:txBody>
            </p:sp>
            <p:sp>
              <p:nvSpPr>
                <p:cNvPr id="390" name="Vrije vorm: vorm 262">
                  <a:extLst>
                    <a:ext uri="{FF2B5EF4-FFF2-40B4-BE49-F238E27FC236}">
                      <a16:creationId xmlns:a16="http://schemas.microsoft.com/office/drawing/2014/main" id="{ACD8AF96-A763-4F02-CC96-B36A664C07BB}"/>
                    </a:ext>
                  </a:extLst>
                </p:cNvPr>
                <p:cNvSpPr/>
                <p:nvPr/>
              </p:nvSpPr>
              <p:spPr>
                <a:xfrm>
                  <a:off x="5826438" y="4389310"/>
                  <a:ext cx="186217" cy="65817"/>
                </a:xfrm>
                <a:custGeom>
                  <a:avLst/>
                  <a:gdLst>
                    <a:gd name="connsiteX0" fmla="*/ 184979 w 186217"/>
                    <a:gd name="connsiteY0" fmla="*/ 59722 h 65817"/>
                    <a:gd name="connsiteX1" fmla="*/ 167548 w 186217"/>
                    <a:gd name="connsiteY1" fmla="*/ 65818 h 65817"/>
                    <a:gd name="connsiteX2" fmla="*/ 16768 w 186217"/>
                    <a:gd name="connsiteY2" fmla="*/ 65818 h 65817"/>
                    <a:gd name="connsiteX3" fmla="*/ 3 w 186217"/>
                    <a:gd name="connsiteY3" fmla="*/ 59722 h 65817"/>
                    <a:gd name="connsiteX4" fmla="*/ 3909 w 186217"/>
                    <a:gd name="connsiteY4" fmla="*/ 6191 h 65817"/>
                    <a:gd name="connsiteX5" fmla="*/ 21244 w 186217"/>
                    <a:gd name="connsiteY5" fmla="*/ 0 h 65817"/>
                    <a:gd name="connsiteX6" fmla="*/ 169358 w 186217"/>
                    <a:gd name="connsiteY6" fmla="*/ 0 h 65817"/>
                    <a:gd name="connsiteX7" fmla="*/ 186217 w 186217"/>
                    <a:gd name="connsiteY7" fmla="*/ 6191 h 65817"/>
                    <a:gd name="connsiteX8" fmla="*/ 184979 w 186217"/>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217" h="65817">
                      <a:moveTo>
                        <a:pt x="184979" y="59722"/>
                      </a:moveTo>
                      <a:cubicBezTo>
                        <a:pt x="184979" y="63151"/>
                        <a:pt x="177073" y="65818"/>
                        <a:pt x="167548" y="65818"/>
                      </a:cubicBezTo>
                      <a:lnTo>
                        <a:pt x="16768" y="65818"/>
                      </a:lnTo>
                      <a:cubicBezTo>
                        <a:pt x="7433" y="65818"/>
                        <a:pt x="-187" y="63055"/>
                        <a:pt x="3" y="59722"/>
                      </a:cubicBezTo>
                      <a:lnTo>
                        <a:pt x="3909" y="6191"/>
                      </a:lnTo>
                      <a:cubicBezTo>
                        <a:pt x="4099" y="2667"/>
                        <a:pt x="11910" y="0"/>
                        <a:pt x="21244" y="0"/>
                      </a:cubicBezTo>
                      <a:lnTo>
                        <a:pt x="169358" y="0"/>
                      </a:lnTo>
                      <a:cubicBezTo>
                        <a:pt x="178788" y="0"/>
                        <a:pt x="186217" y="2667"/>
                        <a:pt x="186217" y="6191"/>
                      </a:cubicBezTo>
                      <a:lnTo>
                        <a:pt x="184979" y="59722"/>
                      </a:lnTo>
                    </a:path>
                  </a:pathLst>
                </a:custGeom>
                <a:solidFill>
                  <a:srgbClr val="36373C"/>
                </a:solidFill>
                <a:ln w="9525" cap="flat">
                  <a:noFill/>
                  <a:prstDash val="solid"/>
                  <a:miter/>
                </a:ln>
              </p:spPr>
              <p:txBody>
                <a:bodyPr rtlCol="0" anchor="ctr"/>
                <a:lstStyle/>
                <a:p>
                  <a:endParaRPr lang="en-GB" sz="900"/>
                </a:p>
              </p:txBody>
            </p:sp>
            <p:sp>
              <p:nvSpPr>
                <p:cNvPr id="391" name="Vrije vorm: vorm 263">
                  <a:extLst>
                    <a:ext uri="{FF2B5EF4-FFF2-40B4-BE49-F238E27FC236}">
                      <a16:creationId xmlns:a16="http://schemas.microsoft.com/office/drawing/2014/main" id="{E860C0A9-FEA8-B585-B58D-B38FB09DE4EB}"/>
                    </a:ext>
                  </a:extLst>
                </p:cNvPr>
                <p:cNvSpPr/>
                <p:nvPr/>
              </p:nvSpPr>
              <p:spPr>
                <a:xfrm>
                  <a:off x="6061804" y="4389310"/>
                  <a:ext cx="184976" cy="65817"/>
                </a:xfrm>
                <a:custGeom>
                  <a:avLst/>
                  <a:gdLst>
                    <a:gd name="connsiteX0" fmla="*/ 184975 w 184976"/>
                    <a:gd name="connsiteY0" fmla="*/ 59722 h 65817"/>
                    <a:gd name="connsiteX1" fmla="*/ 168116 w 184976"/>
                    <a:gd name="connsiteY1" fmla="*/ 65818 h 65817"/>
                    <a:gd name="connsiteX2" fmla="*/ 17335 w 184976"/>
                    <a:gd name="connsiteY2" fmla="*/ 65818 h 65817"/>
                    <a:gd name="connsiteX3" fmla="*/ 0 w 184976"/>
                    <a:gd name="connsiteY3" fmla="*/ 59722 h 65817"/>
                    <a:gd name="connsiteX4" fmla="*/ 381 w 184976"/>
                    <a:gd name="connsiteY4" fmla="*/ 6191 h 65817"/>
                    <a:gd name="connsiteX5" fmla="*/ 17526 w 184976"/>
                    <a:gd name="connsiteY5" fmla="*/ 0 h 65817"/>
                    <a:gd name="connsiteX6" fmla="*/ 165640 w 184976"/>
                    <a:gd name="connsiteY6" fmla="*/ 0 h 65817"/>
                    <a:gd name="connsiteX7" fmla="*/ 182785 w 184976"/>
                    <a:gd name="connsiteY7" fmla="*/ 6191 h 65817"/>
                    <a:gd name="connsiteX8" fmla="*/ 184975 w 184976"/>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976" h="65817">
                      <a:moveTo>
                        <a:pt x="184975" y="59722"/>
                      </a:moveTo>
                      <a:cubicBezTo>
                        <a:pt x="185071" y="63151"/>
                        <a:pt x="177546" y="65818"/>
                        <a:pt x="168116" y="65818"/>
                      </a:cubicBezTo>
                      <a:lnTo>
                        <a:pt x="17335" y="65818"/>
                      </a:lnTo>
                      <a:cubicBezTo>
                        <a:pt x="7715" y="65818"/>
                        <a:pt x="0" y="63055"/>
                        <a:pt x="0" y="59722"/>
                      </a:cubicBezTo>
                      <a:lnTo>
                        <a:pt x="381" y="6191"/>
                      </a:lnTo>
                      <a:cubicBezTo>
                        <a:pt x="381" y="2667"/>
                        <a:pt x="8192" y="0"/>
                        <a:pt x="17526" y="0"/>
                      </a:cubicBezTo>
                      <a:lnTo>
                        <a:pt x="165640" y="0"/>
                      </a:lnTo>
                      <a:cubicBezTo>
                        <a:pt x="174974" y="0"/>
                        <a:pt x="182594" y="2667"/>
                        <a:pt x="182785" y="6191"/>
                      </a:cubicBezTo>
                      <a:lnTo>
                        <a:pt x="184975" y="59722"/>
                      </a:lnTo>
                    </a:path>
                  </a:pathLst>
                </a:custGeom>
                <a:solidFill>
                  <a:srgbClr val="36373C"/>
                </a:solidFill>
                <a:ln w="9525" cap="flat">
                  <a:noFill/>
                  <a:prstDash val="solid"/>
                  <a:miter/>
                </a:ln>
              </p:spPr>
              <p:txBody>
                <a:bodyPr rtlCol="0" anchor="ctr"/>
                <a:lstStyle/>
                <a:p>
                  <a:endParaRPr lang="en-GB" sz="900"/>
                </a:p>
              </p:txBody>
            </p:sp>
            <p:sp>
              <p:nvSpPr>
                <p:cNvPr id="392" name="Vrije vorm: vorm 264">
                  <a:extLst>
                    <a:ext uri="{FF2B5EF4-FFF2-40B4-BE49-F238E27FC236}">
                      <a16:creationId xmlns:a16="http://schemas.microsoft.com/office/drawing/2014/main" id="{24C8D4AA-2074-8E4E-4F19-AA112BE10395}"/>
                    </a:ext>
                  </a:extLst>
                </p:cNvPr>
                <p:cNvSpPr/>
                <p:nvPr/>
              </p:nvSpPr>
              <p:spPr>
                <a:xfrm>
                  <a:off x="6294496" y="4389310"/>
                  <a:ext cx="187755" cy="65817"/>
                </a:xfrm>
                <a:custGeom>
                  <a:avLst/>
                  <a:gdLst>
                    <a:gd name="connsiteX0" fmla="*/ 187741 w 187755"/>
                    <a:gd name="connsiteY0" fmla="*/ 59722 h 65817"/>
                    <a:gd name="connsiteX1" fmla="*/ 171168 w 187755"/>
                    <a:gd name="connsiteY1" fmla="*/ 65818 h 65817"/>
                    <a:gd name="connsiteX2" fmla="*/ 20387 w 187755"/>
                    <a:gd name="connsiteY2" fmla="*/ 65818 h 65817"/>
                    <a:gd name="connsiteX3" fmla="*/ 2861 w 187755"/>
                    <a:gd name="connsiteY3" fmla="*/ 59722 h 65817"/>
                    <a:gd name="connsiteX4" fmla="*/ 4 w 187755"/>
                    <a:gd name="connsiteY4" fmla="*/ 6191 h 65817"/>
                    <a:gd name="connsiteX5" fmla="*/ 16577 w 187755"/>
                    <a:gd name="connsiteY5" fmla="*/ 0 h 65817"/>
                    <a:gd name="connsiteX6" fmla="*/ 164596 w 187755"/>
                    <a:gd name="connsiteY6" fmla="*/ 0 h 65817"/>
                    <a:gd name="connsiteX7" fmla="*/ 182217 w 187755"/>
                    <a:gd name="connsiteY7" fmla="*/ 6191 h 65817"/>
                    <a:gd name="connsiteX8" fmla="*/ 187741 w 187755"/>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755" h="65817">
                      <a:moveTo>
                        <a:pt x="187741" y="59722"/>
                      </a:moveTo>
                      <a:cubicBezTo>
                        <a:pt x="188122" y="63151"/>
                        <a:pt x="180598" y="65818"/>
                        <a:pt x="171168" y="65818"/>
                      </a:cubicBezTo>
                      <a:lnTo>
                        <a:pt x="20387" y="65818"/>
                      </a:lnTo>
                      <a:cubicBezTo>
                        <a:pt x="10957" y="65818"/>
                        <a:pt x="2956" y="63055"/>
                        <a:pt x="2861" y="59722"/>
                      </a:cubicBezTo>
                      <a:lnTo>
                        <a:pt x="4" y="6191"/>
                      </a:lnTo>
                      <a:cubicBezTo>
                        <a:pt x="-187" y="2667"/>
                        <a:pt x="7147" y="0"/>
                        <a:pt x="16577" y="0"/>
                      </a:cubicBezTo>
                      <a:lnTo>
                        <a:pt x="164596" y="0"/>
                      </a:lnTo>
                      <a:cubicBezTo>
                        <a:pt x="173930" y="0"/>
                        <a:pt x="181836" y="2667"/>
                        <a:pt x="182217" y="6191"/>
                      </a:cubicBezTo>
                      <a:lnTo>
                        <a:pt x="187741" y="59722"/>
                      </a:lnTo>
                    </a:path>
                  </a:pathLst>
                </a:custGeom>
                <a:solidFill>
                  <a:srgbClr val="36373C"/>
                </a:solidFill>
                <a:ln w="9525" cap="flat">
                  <a:noFill/>
                  <a:prstDash val="solid"/>
                  <a:miter/>
                </a:ln>
              </p:spPr>
              <p:txBody>
                <a:bodyPr rtlCol="0" anchor="ctr"/>
                <a:lstStyle/>
                <a:p>
                  <a:endParaRPr lang="en-GB" sz="900"/>
                </a:p>
              </p:txBody>
            </p:sp>
            <p:sp>
              <p:nvSpPr>
                <p:cNvPr id="393" name="Vrije vorm: vorm 265">
                  <a:extLst>
                    <a:ext uri="{FF2B5EF4-FFF2-40B4-BE49-F238E27FC236}">
                      <a16:creationId xmlns:a16="http://schemas.microsoft.com/office/drawing/2014/main" id="{9DA79436-4648-1E1B-A23E-5F0E676883F6}"/>
                    </a:ext>
                  </a:extLst>
                </p:cNvPr>
                <p:cNvSpPr/>
                <p:nvPr/>
              </p:nvSpPr>
              <p:spPr>
                <a:xfrm>
                  <a:off x="6526229" y="4389310"/>
                  <a:ext cx="191498" cy="65817"/>
                </a:xfrm>
                <a:custGeom>
                  <a:avLst/>
                  <a:gdLst>
                    <a:gd name="connsiteX0" fmla="*/ 191466 w 191498"/>
                    <a:gd name="connsiteY0" fmla="*/ 59722 h 65817"/>
                    <a:gd name="connsiteX1" fmla="*/ 175083 w 191498"/>
                    <a:gd name="connsiteY1" fmla="*/ 65818 h 65817"/>
                    <a:gd name="connsiteX2" fmla="*/ 24398 w 191498"/>
                    <a:gd name="connsiteY2" fmla="*/ 65818 h 65817"/>
                    <a:gd name="connsiteX3" fmla="*/ 6396 w 191498"/>
                    <a:gd name="connsiteY3" fmla="*/ 59722 h 65817"/>
                    <a:gd name="connsiteX4" fmla="*/ 14 w 191498"/>
                    <a:gd name="connsiteY4" fmla="*/ 6191 h 65817"/>
                    <a:gd name="connsiteX5" fmla="*/ 16397 w 191498"/>
                    <a:gd name="connsiteY5" fmla="*/ 0 h 65817"/>
                    <a:gd name="connsiteX6" fmla="*/ 164225 w 191498"/>
                    <a:gd name="connsiteY6" fmla="*/ 0 h 65817"/>
                    <a:gd name="connsiteX7" fmla="*/ 182418 w 191498"/>
                    <a:gd name="connsiteY7" fmla="*/ 6191 h 65817"/>
                    <a:gd name="connsiteX8" fmla="*/ 191371 w 191498"/>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98" h="65817">
                      <a:moveTo>
                        <a:pt x="191466" y="59722"/>
                      </a:moveTo>
                      <a:cubicBezTo>
                        <a:pt x="192038" y="63151"/>
                        <a:pt x="184799" y="65818"/>
                        <a:pt x="175083" y="65818"/>
                      </a:cubicBezTo>
                      <a:lnTo>
                        <a:pt x="24398" y="65818"/>
                      </a:lnTo>
                      <a:cubicBezTo>
                        <a:pt x="14778" y="65818"/>
                        <a:pt x="6777" y="63055"/>
                        <a:pt x="6396" y="59722"/>
                      </a:cubicBezTo>
                      <a:lnTo>
                        <a:pt x="14" y="6191"/>
                      </a:lnTo>
                      <a:cubicBezTo>
                        <a:pt x="-367" y="2667"/>
                        <a:pt x="6967" y="0"/>
                        <a:pt x="16397" y="0"/>
                      </a:cubicBezTo>
                      <a:lnTo>
                        <a:pt x="164225" y="0"/>
                      </a:lnTo>
                      <a:cubicBezTo>
                        <a:pt x="173845" y="0"/>
                        <a:pt x="181846" y="2667"/>
                        <a:pt x="182418" y="6191"/>
                      </a:cubicBezTo>
                      <a:lnTo>
                        <a:pt x="191371" y="59722"/>
                      </a:lnTo>
                    </a:path>
                  </a:pathLst>
                </a:custGeom>
                <a:solidFill>
                  <a:srgbClr val="36373C"/>
                </a:solidFill>
                <a:ln w="9525" cap="flat">
                  <a:noFill/>
                  <a:prstDash val="solid"/>
                  <a:miter/>
                </a:ln>
              </p:spPr>
              <p:txBody>
                <a:bodyPr rtlCol="0" anchor="ctr"/>
                <a:lstStyle/>
                <a:p>
                  <a:endParaRPr lang="en-GB" sz="900"/>
                </a:p>
              </p:txBody>
            </p:sp>
            <p:sp>
              <p:nvSpPr>
                <p:cNvPr id="394" name="Vrije vorm: vorm 266">
                  <a:extLst>
                    <a:ext uri="{FF2B5EF4-FFF2-40B4-BE49-F238E27FC236}">
                      <a16:creationId xmlns:a16="http://schemas.microsoft.com/office/drawing/2014/main" id="{EECF5A1B-3139-E429-3DF8-4C47B16E0A4E}"/>
                    </a:ext>
                  </a:extLst>
                </p:cNvPr>
                <p:cNvSpPr/>
                <p:nvPr/>
              </p:nvSpPr>
              <p:spPr>
                <a:xfrm>
                  <a:off x="6758134" y="4389310"/>
                  <a:ext cx="194898" cy="65817"/>
                </a:xfrm>
                <a:custGeom>
                  <a:avLst/>
                  <a:gdLst>
                    <a:gd name="connsiteX0" fmla="*/ 194829 w 194898"/>
                    <a:gd name="connsiteY0" fmla="*/ 59722 h 65817"/>
                    <a:gd name="connsiteX1" fmla="*/ 179018 w 194898"/>
                    <a:gd name="connsiteY1" fmla="*/ 65818 h 65817"/>
                    <a:gd name="connsiteX2" fmla="*/ 28237 w 194898"/>
                    <a:gd name="connsiteY2" fmla="*/ 65818 h 65817"/>
                    <a:gd name="connsiteX3" fmla="*/ 9759 w 194898"/>
                    <a:gd name="connsiteY3" fmla="*/ 59722 h 65817"/>
                    <a:gd name="connsiteX4" fmla="*/ 43 w 194898"/>
                    <a:gd name="connsiteY4" fmla="*/ 6191 h 65817"/>
                    <a:gd name="connsiteX5" fmla="*/ 15950 w 194898"/>
                    <a:gd name="connsiteY5" fmla="*/ 0 h 65817"/>
                    <a:gd name="connsiteX6" fmla="*/ 164159 w 194898"/>
                    <a:gd name="connsiteY6" fmla="*/ 0 h 65817"/>
                    <a:gd name="connsiteX7" fmla="*/ 182352 w 194898"/>
                    <a:gd name="connsiteY7" fmla="*/ 6191 h 65817"/>
                    <a:gd name="connsiteX8" fmla="*/ 194639 w 194898"/>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898" h="65817">
                      <a:moveTo>
                        <a:pt x="194829" y="59722"/>
                      </a:moveTo>
                      <a:cubicBezTo>
                        <a:pt x="195687" y="63151"/>
                        <a:pt x="188448" y="65818"/>
                        <a:pt x="179018" y="65818"/>
                      </a:cubicBezTo>
                      <a:lnTo>
                        <a:pt x="28237" y="65818"/>
                      </a:lnTo>
                      <a:cubicBezTo>
                        <a:pt x="18522" y="65818"/>
                        <a:pt x="10330" y="63055"/>
                        <a:pt x="9759" y="59722"/>
                      </a:cubicBezTo>
                      <a:lnTo>
                        <a:pt x="43" y="6191"/>
                      </a:lnTo>
                      <a:cubicBezTo>
                        <a:pt x="-623" y="2667"/>
                        <a:pt x="6520" y="0"/>
                        <a:pt x="15950" y="0"/>
                      </a:cubicBezTo>
                      <a:lnTo>
                        <a:pt x="164159" y="0"/>
                      </a:lnTo>
                      <a:cubicBezTo>
                        <a:pt x="173398" y="0"/>
                        <a:pt x="181685" y="2667"/>
                        <a:pt x="182352" y="6191"/>
                      </a:cubicBezTo>
                      <a:lnTo>
                        <a:pt x="194639" y="59722"/>
                      </a:lnTo>
                    </a:path>
                  </a:pathLst>
                </a:custGeom>
                <a:solidFill>
                  <a:srgbClr val="36373C"/>
                </a:solidFill>
                <a:ln w="9525" cap="flat">
                  <a:noFill/>
                  <a:prstDash val="solid"/>
                  <a:miter/>
                </a:ln>
              </p:spPr>
              <p:txBody>
                <a:bodyPr rtlCol="0" anchor="ctr"/>
                <a:lstStyle/>
                <a:p>
                  <a:endParaRPr lang="en-GB" sz="900"/>
                </a:p>
              </p:txBody>
            </p:sp>
            <p:sp>
              <p:nvSpPr>
                <p:cNvPr id="395" name="Vrije vorm: vorm 267">
                  <a:extLst>
                    <a:ext uri="{FF2B5EF4-FFF2-40B4-BE49-F238E27FC236}">
                      <a16:creationId xmlns:a16="http://schemas.microsoft.com/office/drawing/2014/main" id="{8ABB52B5-7978-D73D-BF8D-D80B93FC8B15}"/>
                    </a:ext>
                  </a:extLst>
                </p:cNvPr>
                <p:cNvSpPr/>
                <p:nvPr/>
              </p:nvSpPr>
              <p:spPr>
                <a:xfrm>
                  <a:off x="6990419" y="4389310"/>
                  <a:ext cx="198097" cy="65817"/>
                </a:xfrm>
                <a:custGeom>
                  <a:avLst/>
                  <a:gdLst>
                    <a:gd name="connsiteX0" fmla="*/ 198002 w 198097"/>
                    <a:gd name="connsiteY0" fmla="*/ 59722 h 65817"/>
                    <a:gd name="connsiteX1" fmla="*/ 182476 w 198097"/>
                    <a:gd name="connsiteY1" fmla="*/ 65818 h 65817"/>
                    <a:gd name="connsiteX2" fmla="*/ 31790 w 198097"/>
                    <a:gd name="connsiteY2" fmla="*/ 65818 h 65817"/>
                    <a:gd name="connsiteX3" fmla="*/ 13122 w 198097"/>
                    <a:gd name="connsiteY3" fmla="*/ 59722 h 65817"/>
                    <a:gd name="connsiteX4" fmla="*/ 72 w 198097"/>
                    <a:gd name="connsiteY4" fmla="*/ 6191 h 65817"/>
                    <a:gd name="connsiteX5" fmla="*/ 15503 w 198097"/>
                    <a:gd name="connsiteY5" fmla="*/ 0 h 65817"/>
                    <a:gd name="connsiteX6" fmla="*/ 163521 w 198097"/>
                    <a:gd name="connsiteY6" fmla="*/ 0 h 65817"/>
                    <a:gd name="connsiteX7" fmla="*/ 182286 w 198097"/>
                    <a:gd name="connsiteY7" fmla="*/ 6191 h 65817"/>
                    <a:gd name="connsiteX8" fmla="*/ 198097 w 198097"/>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97" h="65817">
                      <a:moveTo>
                        <a:pt x="198002" y="59722"/>
                      </a:moveTo>
                      <a:cubicBezTo>
                        <a:pt x="198859" y="63151"/>
                        <a:pt x="192191" y="65818"/>
                        <a:pt x="182476" y="65818"/>
                      </a:cubicBezTo>
                      <a:lnTo>
                        <a:pt x="31790" y="65818"/>
                      </a:lnTo>
                      <a:cubicBezTo>
                        <a:pt x="22170" y="65818"/>
                        <a:pt x="13883" y="63055"/>
                        <a:pt x="13122" y="59722"/>
                      </a:cubicBezTo>
                      <a:lnTo>
                        <a:pt x="72" y="6191"/>
                      </a:lnTo>
                      <a:cubicBezTo>
                        <a:pt x="-785" y="2667"/>
                        <a:pt x="6073" y="0"/>
                        <a:pt x="15503" y="0"/>
                      </a:cubicBezTo>
                      <a:lnTo>
                        <a:pt x="163521" y="0"/>
                      </a:lnTo>
                      <a:cubicBezTo>
                        <a:pt x="173046" y="0"/>
                        <a:pt x="181238" y="2667"/>
                        <a:pt x="182286" y="6191"/>
                      </a:cubicBezTo>
                      <a:lnTo>
                        <a:pt x="198097" y="59722"/>
                      </a:lnTo>
                    </a:path>
                  </a:pathLst>
                </a:custGeom>
                <a:solidFill>
                  <a:srgbClr val="36373C"/>
                </a:solidFill>
                <a:ln w="9525" cap="flat">
                  <a:noFill/>
                  <a:prstDash val="solid"/>
                  <a:miter/>
                </a:ln>
              </p:spPr>
              <p:txBody>
                <a:bodyPr rtlCol="0" anchor="ctr"/>
                <a:lstStyle/>
                <a:p>
                  <a:endParaRPr lang="en-GB" sz="900"/>
                </a:p>
              </p:txBody>
            </p:sp>
            <p:sp>
              <p:nvSpPr>
                <p:cNvPr id="396" name="Vrije vorm: vorm 268">
                  <a:extLst>
                    <a:ext uri="{FF2B5EF4-FFF2-40B4-BE49-F238E27FC236}">
                      <a16:creationId xmlns:a16="http://schemas.microsoft.com/office/drawing/2014/main" id="{ACF897C1-B648-C4D5-0C97-0796C64F1ED9}"/>
                    </a:ext>
                  </a:extLst>
                </p:cNvPr>
                <p:cNvSpPr/>
                <p:nvPr/>
              </p:nvSpPr>
              <p:spPr>
                <a:xfrm>
                  <a:off x="7222395" y="4389310"/>
                  <a:ext cx="201610" cy="65817"/>
                </a:xfrm>
                <a:custGeom>
                  <a:avLst/>
                  <a:gdLst>
                    <a:gd name="connsiteX0" fmla="*/ 201485 w 201610"/>
                    <a:gd name="connsiteY0" fmla="*/ 59722 h 65817"/>
                    <a:gd name="connsiteX1" fmla="*/ 186340 w 201610"/>
                    <a:gd name="connsiteY1" fmla="*/ 65818 h 65817"/>
                    <a:gd name="connsiteX2" fmla="*/ 35559 w 201610"/>
                    <a:gd name="connsiteY2" fmla="*/ 65818 h 65817"/>
                    <a:gd name="connsiteX3" fmla="*/ 16509 w 201610"/>
                    <a:gd name="connsiteY3" fmla="*/ 59722 h 65817"/>
                    <a:gd name="connsiteX4" fmla="*/ 126 w 201610"/>
                    <a:gd name="connsiteY4" fmla="*/ 6191 h 65817"/>
                    <a:gd name="connsiteX5" fmla="*/ 15176 w 201610"/>
                    <a:gd name="connsiteY5" fmla="*/ 0 h 65817"/>
                    <a:gd name="connsiteX6" fmla="*/ 163194 w 201610"/>
                    <a:gd name="connsiteY6" fmla="*/ 0 h 65817"/>
                    <a:gd name="connsiteX7" fmla="*/ 182339 w 201610"/>
                    <a:gd name="connsiteY7" fmla="*/ 6191 h 65817"/>
                    <a:gd name="connsiteX8" fmla="*/ 201485 w 201610"/>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0" h="65817">
                      <a:moveTo>
                        <a:pt x="201485" y="59722"/>
                      </a:moveTo>
                      <a:cubicBezTo>
                        <a:pt x="202628" y="63151"/>
                        <a:pt x="195865" y="65818"/>
                        <a:pt x="186340" y="65818"/>
                      </a:cubicBezTo>
                      <a:lnTo>
                        <a:pt x="35559" y="65818"/>
                      </a:lnTo>
                      <a:cubicBezTo>
                        <a:pt x="26034" y="65818"/>
                        <a:pt x="17557" y="63055"/>
                        <a:pt x="16509" y="59722"/>
                      </a:cubicBezTo>
                      <a:lnTo>
                        <a:pt x="126" y="6191"/>
                      </a:lnTo>
                      <a:cubicBezTo>
                        <a:pt x="-1017" y="2667"/>
                        <a:pt x="5746" y="0"/>
                        <a:pt x="15176" y="0"/>
                      </a:cubicBezTo>
                      <a:lnTo>
                        <a:pt x="163194" y="0"/>
                      </a:lnTo>
                      <a:cubicBezTo>
                        <a:pt x="172529" y="0"/>
                        <a:pt x="181101" y="2667"/>
                        <a:pt x="182339" y="6191"/>
                      </a:cubicBezTo>
                      <a:lnTo>
                        <a:pt x="201485" y="59722"/>
                      </a:lnTo>
                    </a:path>
                  </a:pathLst>
                </a:custGeom>
                <a:solidFill>
                  <a:srgbClr val="36373C"/>
                </a:solidFill>
                <a:ln w="9525" cap="flat">
                  <a:noFill/>
                  <a:prstDash val="solid"/>
                  <a:miter/>
                </a:ln>
              </p:spPr>
              <p:txBody>
                <a:bodyPr rtlCol="0" anchor="ctr"/>
                <a:lstStyle/>
                <a:p>
                  <a:endParaRPr lang="en-GB" sz="900"/>
                </a:p>
              </p:txBody>
            </p:sp>
            <p:sp>
              <p:nvSpPr>
                <p:cNvPr id="397" name="Vrije vorm: vorm 269">
                  <a:extLst>
                    <a:ext uri="{FF2B5EF4-FFF2-40B4-BE49-F238E27FC236}">
                      <a16:creationId xmlns:a16="http://schemas.microsoft.com/office/drawing/2014/main" id="{D3602527-6526-6BE4-3E7C-2ED4A50883D4}"/>
                    </a:ext>
                  </a:extLst>
                </p:cNvPr>
                <p:cNvSpPr/>
                <p:nvPr/>
              </p:nvSpPr>
              <p:spPr>
                <a:xfrm>
                  <a:off x="7454116" y="4389310"/>
                  <a:ext cx="205391" cy="65817"/>
                </a:xfrm>
                <a:custGeom>
                  <a:avLst/>
                  <a:gdLst>
                    <a:gd name="connsiteX0" fmla="*/ 205221 w 205391"/>
                    <a:gd name="connsiteY0" fmla="*/ 59722 h 65817"/>
                    <a:gd name="connsiteX1" fmla="*/ 190457 w 205391"/>
                    <a:gd name="connsiteY1" fmla="*/ 65818 h 65817"/>
                    <a:gd name="connsiteX2" fmla="*/ 39581 w 205391"/>
                    <a:gd name="connsiteY2" fmla="*/ 65818 h 65817"/>
                    <a:gd name="connsiteX3" fmla="*/ 19960 w 205391"/>
                    <a:gd name="connsiteY3" fmla="*/ 59722 h 65817"/>
                    <a:gd name="connsiteX4" fmla="*/ 148 w 205391"/>
                    <a:gd name="connsiteY4" fmla="*/ 6191 h 65817"/>
                    <a:gd name="connsiteX5" fmla="*/ 14817 w 205391"/>
                    <a:gd name="connsiteY5" fmla="*/ 0 h 65817"/>
                    <a:gd name="connsiteX6" fmla="*/ 163026 w 205391"/>
                    <a:gd name="connsiteY6" fmla="*/ 0 h 65817"/>
                    <a:gd name="connsiteX7" fmla="*/ 182456 w 205391"/>
                    <a:gd name="connsiteY7" fmla="*/ 6191 h 65817"/>
                    <a:gd name="connsiteX8" fmla="*/ 205031 w 205391"/>
                    <a:gd name="connsiteY8" fmla="*/ 59722 h 6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391" h="65817">
                      <a:moveTo>
                        <a:pt x="205221" y="59722"/>
                      </a:moveTo>
                      <a:cubicBezTo>
                        <a:pt x="206555" y="63151"/>
                        <a:pt x="199887" y="65818"/>
                        <a:pt x="190457" y="65818"/>
                      </a:cubicBezTo>
                      <a:lnTo>
                        <a:pt x="39581" y="65818"/>
                      </a:lnTo>
                      <a:cubicBezTo>
                        <a:pt x="29961" y="65818"/>
                        <a:pt x="21198" y="63055"/>
                        <a:pt x="19960" y="59722"/>
                      </a:cubicBezTo>
                      <a:lnTo>
                        <a:pt x="148" y="6191"/>
                      </a:lnTo>
                      <a:cubicBezTo>
                        <a:pt x="-1090" y="2667"/>
                        <a:pt x="5577" y="0"/>
                        <a:pt x="14817" y="0"/>
                      </a:cubicBezTo>
                      <a:lnTo>
                        <a:pt x="163026" y="0"/>
                      </a:lnTo>
                      <a:cubicBezTo>
                        <a:pt x="172360" y="0"/>
                        <a:pt x="181123" y="2667"/>
                        <a:pt x="182456" y="6191"/>
                      </a:cubicBezTo>
                      <a:lnTo>
                        <a:pt x="205031" y="59722"/>
                      </a:lnTo>
                    </a:path>
                  </a:pathLst>
                </a:custGeom>
                <a:solidFill>
                  <a:srgbClr val="36373C"/>
                </a:solidFill>
                <a:ln w="9525" cap="flat">
                  <a:noFill/>
                  <a:prstDash val="solid"/>
                  <a:miter/>
                </a:ln>
              </p:spPr>
              <p:txBody>
                <a:bodyPr rtlCol="0" anchor="ctr"/>
                <a:lstStyle/>
                <a:p>
                  <a:endParaRPr lang="en-GB" sz="900"/>
                </a:p>
              </p:txBody>
            </p:sp>
            <p:sp>
              <p:nvSpPr>
                <p:cNvPr id="398" name="Vrije vorm: vorm 270">
                  <a:extLst>
                    <a:ext uri="{FF2B5EF4-FFF2-40B4-BE49-F238E27FC236}">
                      <a16:creationId xmlns:a16="http://schemas.microsoft.com/office/drawing/2014/main" id="{7A4BD740-D742-D357-2A9A-5F671AF7C119}"/>
                    </a:ext>
                  </a:extLst>
                </p:cNvPr>
                <p:cNvSpPr/>
                <p:nvPr/>
              </p:nvSpPr>
              <p:spPr>
                <a:xfrm>
                  <a:off x="4907460" y="4481416"/>
                  <a:ext cx="203247" cy="65913"/>
                </a:xfrm>
                <a:custGeom>
                  <a:avLst/>
                  <a:gdLst>
                    <a:gd name="connsiteX0" fmla="*/ 189176 w 203247"/>
                    <a:gd name="connsiteY0" fmla="*/ 59817 h 65913"/>
                    <a:gd name="connsiteX1" fmla="*/ 169840 w 203247"/>
                    <a:gd name="connsiteY1" fmla="*/ 65913 h 65913"/>
                    <a:gd name="connsiteX2" fmla="*/ 15821 w 203247"/>
                    <a:gd name="connsiteY2" fmla="*/ 65913 h 65913"/>
                    <a:gd name="connsiteX3" fmla="*/ 104 w 203247"/>
                    <a:gd name="connsiteY3" fmla="*/ 59817 h 65913"/>
                    <a:gd name="connsiteX4" fmla="*/ 16773 w 203247"/>
                    <a:gd name="connsiteY4" fmla="*/ 6191 h 65913"/>
                    <a:gd name="connsiteX5" fmla="*/ 36014 w 203247"/>
                    <a:gd name="connsiteY5" fmla="*/ 0 h 65913"/>
                    <a:gd name="connsiteX6" fmla="*/ 187366 w 203247"/>
                    <a:gd name="connsiteY6" fmla="*/ 0 h 65913"/>
                    <a:gd name="connsiteX7" fmla="*/ 203177 w 203247"/>
                    <a:gd name="connsiteY7" fmla="*/ 6191 h 65913"/>
                    <a:gd name="connsiteX8" fmla="*/ 189080 w 203247"/>
                    <a:gd name="connsiteY8" fmla="*/ 59817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247" h="65913">
                      <a:moveTo>
                        <a:pt x="189176" y="59817"/>
                      </a:moveTo>
                      <a:cubicBezTo>
                        <a:pt x="188318" y="63151"/>
                        <a:pt x="179651" y="65913"/>
                        <a:pt x="169840" y="65913"/>
                      </a:cubicBezTo>
                      <a:lnTo>
                        <a:pt x="15821" y="65913"/>
                      </a:lnTo>
                      <a:cubicBezTo>
                        <a:pt x="6010" y="65913"/>
                        <a:pt x="-943" y="63151"/>
                        <a:pt x="104" y="59817"/>
                      </a:cubicBezTo>
                      <a:lnTo>
                        <a:pt x="16773" y="6191"/>
                      </a:lnTo>
                      <a:cubicBezTo>
                        <a:pt x="17821" y="2858"/>
                        <a:pt x="26489" y="0"/>
                        <a:pt x="36014" y="0"/>
                      </a:cubicBezTo>
                      <a:lnTo>
                        <a:pt x="187366" y="0"/>
                      </a:lnTo>
                      <a:cubicBezTo>
                        <a:pt x="196891" y="0"/>
                        <a:pt x="204035" y="2762"/>
                        <a:pt x="203177" y="6191"/>
                      </a:cubicBezTo>
                      <a:lnTo>
                        <a:pt x="189080" y="59817"/>
                      </a:lnTo>
                    </a:path>
                  </a:pathLst>
                </a:custGeom>
                <a:solidFill>
                  <a:srgbClr val="36373C"/>
                </a:solidFill>
                <a:ln w="9525" cap="flat">
                  <a:noFill/>
                  <a:prstDash val="solid"/>
                  <a:miter/>
                </a:ln>
              </p:spPr>
              <p:txBody>
                <a:bodyPr rtlCol="0" anchor="ctr"/>
                <a:lstStyle/>
                <a:p>
                  <a:endParaRPr lang="en-GB" sz="900"/>
                </a:p>
              </p:txBody>
            </p:sp>
            <p:sp>
              <p:nvSpPr>
                <p:cNvPr id="399" name="Vrije vorm: vorm 271">
                  <a:extLst>
                    <a:ext uri="{FF2B5EF4-FFF2-40B4-BE49-F238E27FC236}">
                      <a16:creationId xmlns:a16="http://schemas.microsoft.com/office/drawing/2014/main" id="{A6D8A1FD-DAAB-60EC-17B8-2BBFACF22F70}"/>
                    </a:ext>
                  </a:extLst>
                </p:cNvPr>
                <p:cNvSpPr/>
                <p:nvPr/>
              </p:nvSpPr>
              <p:spPr>
                <a:xfrm>
                  <a:off x="5148192" y="4481416"/>
                  <a:ext cx="199567" cy="65913"/>
                </a:xfrm>
                <a:custGeom>
                  <a:avLst/>
                  <a:gdLst>
                    <a:gd name="connsiteX0" fmla="*/ 188950 w 199567"/>
                    <a:gd name="connsiteY0" fmla="*/ 59817 h 65913"/>
                    <a:gd name="connsiteX1" fmla="*/ 170186 w 199567"/>
                    <a:gd name="connsiteY1" fmla="*/ 65913 h 65913"/>
                    <a:gd name="connsiteX2" fmla="*/ 16167 w 199567"/>
                    <a:gd name="connsiteY2" fmla="*/ 65913 h 65913"/>
                    <a:gd name="connsiteX3" fmla="*/ 70 w 199567"/>
                    <a:gd name="connsiteY3" fmla="*/ 59817 h 65913"/>
                    <a:gd name="connsiteX4" fmla="*/ 13309 w 199567"/>
                    <a:gd name="connsiteY4" fmla="*/ 6191 h 65913"/>
                    <a:gd name="connsiteX5" fmla="*/ 32169 w 199567"/>
                    <a:gd name="connsiteY5" fmla="*/ 0 h 65913"/>
                    <a:gd name="connsiteX6" fmla="*/ 183617 w 199567"/>
                    <a:gd name="connsiteY6" fmla="*/ 0 h 65913"/>
                    <a:gd name="connsiteX7" fmla="*/ 199523 w 199567"/>
                    <a:gd name="connsiteY7" fmla="*/ 6191 h 65913"/>
                    <a:gd name="connsiteX8" fmla="*/ 188950 w 199567"/>
                    <a:gd name="connsiteY8" fmla="*/ 59817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567" h="65913">
                      <a:moveTo>
                        <a:pt x="188950" y="59817"/>
                      </a:moveTo>
                      <a:cubicBezTo>
                        <a:pt x="188284" y="63151"/>
                        <a:pt x="179997" y="65913"/>
                        <a:pt x="170186" y="65913"/>
                      </a:cubicBezTo>
                      <a:lnTo>
                        <a:pt x="16167" y="65913"/>
                      </a:lnTo>
                      <a:cubicBezTo>
                        <a:pt x="6356" y="65913"/>
                        <a:pt x="-787" y="63151"/>
                        <a:pt x="70" y="59817"/>
                      </a:cubicBezTo>
                      <a:lnTo>
                        <a:pt x="13309" y="6191"/>
                      </a:lnTo>
                      <a:cubicBezTo>
                        <a:pt x="14167" y="2858"/>
                        <a:pt x="22644" y="0"/>
                        <a:pt x="32169" y="0"/>
                      </a:cubicBezTo>
                      <a:lnTo>
                        <a:pt x="183617" y="0"/>
                      </a:lnTo>
                      <a:cubicBezTo>
                        <a:pt x="193237" y="0"/>
                        <a:pt x="200190" y="2762"/>
                        <a:pt x="199523" y="6191"/>
                      </a:cubicBezTo>
                      <a:lnTo>
                        <a:pt x="188950" y="59817"/>
                      </a:lnTo>
                    </a:path>
                  </a:pathLst>
                </a:custGeom>
                <a:solidFill>
                  <a:srgbClr val="36373C"/>
                </a:solidFill>
                <a:ln w="9525" cap="flat">
                  <a:noFill/>
                  <a:prstDash val="solid"/>
                  <a:miter/>
                </a:ln>
              </p:spPr>
              <p:txBody>
                <a:bodyPr rtlCol="0" anchor="ctr"/>
                <a:lstStyle/>
                <a:p>
                  <a:endParaRPr lang="en-GB" sz="900"/>
                </a:p>
              </p:txBody>
            </p:sp>
            <p:sp>
              <p:nvSpPr>
                <p:cNvPr id="400" name="Vrije vorm: vorm 272">
                  <a:extLst>
                    <a:ext uri="{FF2B5EF4-FFF2-40B4-BE49-F238E27FC236}">
                      <a16:creationId xmlns:a16="http://schemas.microsoft.com/office/drawing/2014/main" id="{5FB156E3-8499-0F10-5BB8-287056F4C85E}"/>
                    </a:ext>
                  </a:extLst>
                </p:cNvPr>
                <p:cNvSpPr/>
                <p:nvPr/>
              </p:nvSpPr>
              <p:spPr>
                <a:xfrm>
                  <a:off x="5388641" y="4481416"/>
                  <a:ext cx="196444" cy="65913"/>
                </a:xfrm>
                <a:custGeom>
                  <a:avLst/>
                  <a:gdLst>
                    <a:gd name="connsiteX0" fmla="*/ 189102 w 196444"/>
                    <a:gd name="connsiteY0" fmla="*/ 59817 h 65913"/>
                    <a:gd name="connsiteX1" fmla="*/ 170624 w 196444"/>
                    <a:gd name="connsiteY1" fmla="*/ 65913 h 65913"/>
                    <a:gd name="connsiteX2" fmla="*/ 16509 w 196444"/>
                    <a:gd name="connsiteY2" fmla="*/ 65913 h 65913"/>
                    <a:gd name="connsiteX3" fmla="*/ 31 w 196444"/>
                    <a:gd name="connsiteY3" fmla="*/ 59817 h 65913"/>
                    <a:gd name="connsiteX4" fmla="*/ 10032 w 196444"/>
                    <a:gd name="connsiteY4" fmla="*/ 6191 h 65913"/>
                    <a:gd name="connsiteX5" fmla="*/ 28321 w 196444"/>
                    <a:gd name="connsiteY5" fmla="*/ 0 h 65913"/>
                    <a:gd name="connsiteX6" fmla="*/ 179863 w 196444"/>
                    <a:gd name="connsiteY6" fmla="*/ 0 h 65913"/>
                    <a:gd name="connsiteX7" fmla="*/ 196437 w 196444"/>
                    <a:gd name="connsiteY7" fmla="*/ 6191 h 65913"/>
                    <a:gd name="connsiteX8" fmla="*/ 189198 w 196444"/>
                    <a:gd name="connsiteY8" fmla="*/ 59817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444" h="65913">
                      <a:moveTo>
                        <a:pt x="189102" y="59817"/>
                      </a:moveTo>
                      <a:cubicBezTo>
                        <a:pt x="188626" y="63151"/>
                        <a:pt x="180339" y="65913"/>
                        <a:pt x="170624" y="65913"/>
                      </a:cubicBezTo>
                      <a:lnTo>
                        <a:pt x="16509" y="65913"/>
                      </a:lnTo>
                      <a:cubicBezTo>
                        <a:pt x="6794" y="65913"/>
                        <a:pt x="-540" y="63151"/>
                        <a:pt x="31" y="59817"/>
                      </a:cubicBezTo>
                      <a:lnTo>
                        <a:pt x="10032" y="6191"/>
                      </a:lnTo>
                      <a:cubicBezTo>
                        <a:pt x="10509" y="2858"/>
                        <a:pt x="18891" y="0"/>
                        <a:pt x="28321" y="0"/>
                      </a:cubicBezTo>
                      <a:lnTo>
                        <a:pt x="179863" y="0"/>
                      </a:lnTo>
                      <a:cubicBezTo>
                        <a:pt x="189484" y="0"/>
                        <a:pt x="196722" y="2762"/>
                        <a:pt x="196437" y="6191"/>
                      </a:cubicBezTo>
                      <a:lnTo>
                        <a:pt x="189198" y="59817"/>
                      </a:lnTo>
                    </a:path>
                  </a:pathLst>
                </a:custGeom>
                <a:solidFill>
                  <a:srgbClr val="36373C"/>
                </a:solidFill>
                <a:ln w="9525" cap="flat">
                  <a:noFill/>
                  <a:prstDash val="solid"/>
                  <a:miter/>
                </a:ln>
              </p:spPr>
              <p:txBody>
                <a:bodyPr rtlCol="0" anchor="ctr"/>
                <a:lstStyle/>
                <a:p>
                  <a:endParaRPr lang="en-GB" sz="900"/>
                </a:p>
              </p:txBody>
            </p:sp>
            <p:sp>
              <p:nvSpPr>
                <p:cNvPr id="401" name="Vrije vorm: vorm 273">
                  <a:extLst>
                    <a:ext uri="{FF2B5EF4-FFF2-40B4-BE49-F238E27FC236}">
                      <a16:creationId xmlns:a16="http://schemas.microsoft.com/office/drawing/2014/main" id="{ED694AE8-2F1B-3974-EB72-86CAF4EEFA13}"/>
                    </a:ext>
                  </a:extLst>
                </p:cNvPr>
                <p:cNvSpPr/>
                <p:nvPr/>
              </p:nvSpPr>
              <p:spPr>
                <a:xfrm>
                  <a:off x="5629069" y="4481416"/>
                  <a:ext cx="193093" cy="65913"/>
                </a:xfrm>
                <a:custGeom>
                  <a:avLst/>
                  <a:gdLst>
                    <a:gd name="connsiteX0" fmla="*/ 189181 w 193093"/>
                    <a:gd name="connsiteY0" fmla="*/ 59817 h 65913"/>
                    <a:gd name="connsiteX1" fmla="*/ 171083 w 193093"/>
                    <a:gd name="connsiteY1" fmla="*/ 65913 h 65913"/>
                    <a:gd name="connsiteX2" fmla="*/ 16873 w 193093"/>
                    <a:gd name="connsiteY2" fmla="*/ 65913 h 65913"/>
                    <a:gd name="connsiteX3" fmla="*/ 14 w 193093"/>
                    <a:gd name="connsiteY3" fmla="*/ 59817 h 65913"/>
                    <a:gd name="connsiteX4" fmla="*/ 6586 w 193093"/>
                    <a:gd name="connsiteY4" fmla="*/ 6191 h 65913"/>
                    <a:gd name="connsiteX5" fmla="*/ 24779 w 193093"/>
                    <a:gd name="connsiteY5" fmla="*/ 0 h 65913"/>
                    <a:gd name="connsiteX6" fmla="*/ 176227 w 193093"/>
                    <a:gd name="connsiteY6" fmla="*/ 0 h 65913"/>
                    <a:gd name="connsiteX7" fmla="*/ 193086 w 193093"/>
                    <a:gd name="connsiteY7" fmla="*/ 6191 h 65913"/>
                    <a:gd name="connsiteX8" fmla="*/ 189181 w 193093"/>
                    <a:gd name="connsiteY8" fmla="*/ 59817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093" h="65913">
                      <a:moveTo>
                        <a:pt x="189181" y="59817"/>
                      </a:moveTo>
                      <a:cubicBezTo>
                        <a:pt x="188895" y="63151"/>
                        <a:pt x="180799" y="65913"/>
                        <a:pt x="171083" y="65913"/>
                      </a:cubicBezTo>
                      <a:lnTo>
                        <a:pt x="16873" y="65913"/>
                      </a:lnTo>
                      <a:cubicBezTo>
                        <a:pt x="7063" y="65913"/>
                        <a:pt x="-367" y="63151"/>
                        <a:pt x="14" y="59817"/>
                      </a:cubicBezTo>
                      <a:lnTo>
                        <a:pt x="6586" y="6191"/>
                      </a:lnTo>
                      <a:cubicBezTo>
                        <a:pt x="7063" y="2858"/>
                        <a:pt x="15064" y="0"/>
                        <a:pt x="24779" y="0"/>
                      </a:cubicBezTo>
                      <a:lnTo>
                        <a:pt x="176227" y="0"/>
                      </a:lnTo>
                      <a:cubicBezTo>
                        <a:pt x="185847" y="0"/>
                        <a:pt x="193372" y="2762"/>
                        <a:pt x="193086" y="6191"/>
                      </a:cubicBezTo>
                      <a:lnTo>
                        <a:pt x="189181" y="59817"/>
                      </a:lnTo>
                    </a:path>
                  </a:pathLst>
                </a:custGeom>
                <a:solidFill>
                  <a:srgbClr val="36373C"/>
                </a:solidFill>
                <a:ln w="9525" cap="flat">
                  <a:noFill/>
                  <a:prstDash val="solid"/>
                  <a:miter/>
                </a:ln>
              </p:spPr>
              <p:txBody>
                <a:bodyPr rtlCol="0" anchor="ctr"/>
                <a:lstStyle/>
                <a:p>
                  <a:endParaRPr lang="en-GB" sz="900"/>
                </a:p>
              </p:txBody>
            </p:sp>
            <p:sp>
              <p:nvSpPr>
                <p:cNvPr id="402" name="Vrije vorm: vorm 274">
                  <a:extLst>
                    <a:ext uri="{FF2B5EF4-FFF2-40B4-BE49-F238E27FC236}">
                      <a16:creationId xmlns:a16="http://schemas.microsoft.com/office/drawing/2014/main" id="{1F2E363B-0DFF-4CBD-C80E-4A8FBDC85520}"/>
                    </a:ext>
                  </a:extLst>
                </p:cNvPr>
                <p:cNvSpPr/>
                <p:nvPr/>
              </p:nvSpPr>
              <p:spPr>
                <a:xfrm>
                  <a:off x="5869773" y="4481416"/>
                  <a:ext cx="189650" cy="65913"/>
                </a:xfrm>
                <a:custGeom>
                  <a:avLst/>
                  <a:gdLst>
                    <a:gd name="connsiteX0" fmla="*/ 188888 w 189650"/>
                    <a:gd name="connsiteY0" fmla="*/ 59817 h 65913"/>
                    <a:gd name="connsiteX1" fmla="*/ 171267 w 189650"/>
                    <a:gd name="connsiteY1" fmla="*/ 65913 h 65913"/>
                    <a:gd name="connsiteX2" fmla="*/ 17153 w 189650"/>
                    <a:gd name="connsiteY2" fmla="*/ 65913 h 65913"/>
                    <a:gd name="connsiteX3" fmla="*/ 8 w 189650"/>
                    <a:gd name="connsiteY3" fmla="*/ 59817 h 65913"/>
                    <a:gd name="connsiteX4" fmla="*/ 3246 w 189650"/>
                    <a:gd name="connsiteY4" fmla="*/ 6191 h 65913"/>
                    <a:gd name="connsiteX5" fmla="*/ 20867 w 189650"/>
                    <a:gd name="connsiteY5" fmla="*/ 0 h 65913"/>
                    <a:gd name="connsiteX6" fmla="*/ 172220 w 189650"/>
                    <a:gd name="connsiteY6" fmla="*/ 0 h 65913"/>
                    <a:gd name="connsiteX7" fmla="*/ 189650 w 189650"/>
                    <a:gd name="connsiteY7" fmla="*/ 6191 h 65913"/>
                    <a:gd name="connsiteX8" fmla="*/ 189079 w 189650"/>
                    <a:gd name="connsiteY8" fmla="*/ 59817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50" h="65913">
                      <a:moveTo>
                        <a:pt x="188888" y="59817"/>
                      </a:moveTo>
                      <a:cubicBezTo>
                        <a:pt x="188888" y="63151"/>
                        <a:pt x="180983" y="65913"/>
                        <a:pt x="171267" y="65913"/>
                      </a:cubicBezTo>
                      <a:lnTo>
                        <a:pt x="17153" y="65913"/>
                      </a:lnTo>
                      <a:cubicBezTo>
                        <a:pt x="7532" y="65913"/>
                        <a:pt x="-278" y="63151"/>
                        <a:pt x="8" y="59817"/>
                      </a:cubicBezTo>
                      <a:lnTo>
                        <a:pt x="3246" y="6191"/>
                      </a:lnTo>
                      <a:cubicBezTo>
                        <a:pt x="3437" y="2858"/>
                        <a:pt x="11342" y="0"/>
                        <a:pt x="20867" y="0"/>
                      </a:cubicBezTo>
                      <a:lnTo>
                        <a:pt x="172220" y="0"/>
                      </a:lnTo>
                      <a:cubicBezTo>
                        <a:pt x="181745" y="0"/>
                        <a:pt x="189650" y="2762"/>
                        <a:pt x="189650" y="6191"/>
                      </a:cubicBezTo>
                      <a:lnTo>
                        <a:pt x="189079" y="59817"/>
                      </a:lnTo>
                    </a:path>
                  </a:pathLst>
                </a:custGeom>
                <a:solidFill>
                  <a:srgbClr val="36373C"/>
                </a:solidFill>
                <a:ln w="9525" cap="flat">
                  <a:noFill/>
                  <a:prstDash val="solid"/>
                  <a:miter/>
                </a:ln>
              </p:spPr>
              <p:txBody>
                <a:bodyPr rtlCol="0" anchor="ctr"/>
                <a:lstStyle/>
                <a:p>
                  <a:endParaRPr lang="en-GB" sz="900"/>
                </a:p>
              </p:txBody>
            </p:sp>
            <p:sp>
              <p:nvSpPr>
                <p:cNvPr id="403" name="Vrije vorm: vorm 275">
                  <a:extLst>
                    <a:ext uri="{FF2B5EF4-FFF2-40B4-BE49-F238E27FC236}">
                      <a16:creationId xmlns:a16="http://schemas.microsoft.com/office/drawing/2014/main" id="{B306BBD1-CC68-EB40-6B40-91489DCDFE3E}"/>
                    </a:ext>
                  </a:extLst>
                </p:cNvPr>
                <p:cNvSpPr/>
                <p:nvPr/>
              </p:nvSpPr>
              <p:spPr>
                <a:xfrm>
                  <a:off x="6110096" y="4481416"/>
                  <a:ext cx="189169" cy="65913"/>
                </a:xfrm>
                <a:custGeom>
                  <a:avLst/>
                  <a:gdLst>
                    <a:gd name="connsiteX0" fmla="*/ 189167 w 189169"/>
                    <a:gd name="connsiteY0" fmla="*/ 59817 h 65913"/>
                    <a:gd name="connsiteX1" fmla="*/ 171831 w 189169"/>
                    <a:gd name="connsiteY1" fmla="*/ 65913 h 65913"/>
                    <a:gd name="connsiteX2" fmla="*/ 17812 w 189169"/>
                    <a:gd name="connsiteY2" fmla="*/ 65913 h 65913"/>
                    <a:gd name="connsiteX3" fmla="*/ 191 w 189169"/>
                    <a:gd name="connsiteY3" fmla="*/ 59817 h 65913"/>
                    <a:gd name="connsiteX4" fmla="*/ 0 w 189169"/>
                    <a:gd name="connsiteY4" fmla="*/ 6191 h 65913"/>
                    <a:gd name="connsiteX5" fmla="*/ 17145 w 189169"/>
                    <a:gd name="connsiteY5" fmla="*/ 0 h 65913"/>
                    <a:gd name="connsiteX6" fmla="*/ 168783 w 189169"/>
                    <a:gd name="connsiteY6" fmla="*/ 0 h 65913"/>
                    <a:gd name="connsiteX7" fmla="*/ 186118 w 189169"/>
                    <a:gd name="connsiteY7" fmla="*/ 6191 h 65913"/>
                    <a:gd name="connsiteX8" fmla="*/ 189167 w 189169"/>
                    <a:gd name="connsiteY8" fmla="*/ 59817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169" h="65913">
                      <a:moveTo>
                        <a:pt x="189167" y="59817"/>
                      </a:moveTo>
                      <a:cubicBezTo>
                        <a:pt x="189357" y="63151"/>
                        <a:pt x="181547" y="65913"/>
                        <a:pt x="171831" y="65913"/>
                      </a:cubicBezTo>
                      <a:lnTo>
                        <a:pt x="17812" y="65913"/>
                      </a:lnTo>
                      <a:cubicBezTo>
                        <a:pt x="8096" y="65913"/>
                        <a:pt x="191" y="63151"/>
                        <a:pt x="191" y="59817"/>
                      </a:cubicBezTo>
                      <a:lnTo>
                        <a:pt x="0" y="6191"/>
                      </a:lnTo>
                      <a:cubicBezTo>
                        <a:pt x="0" y="2858"/>
                        <a:pt x="7620" y="0"/>
                        <a:pt x="17145" y="0"/>
                      </a:cubicBezTo>
                      <a:lnTo>
                        <a:pt x="168783" y="0"/>
                      </a:lnTo>
                      <a:cubicBezTo>
                        <a:pt x="178213" y="0"/>
                        <a:pt x="186118" y="2762"/>
                        <a:pt x="186118" y="6191"/>
                      </a:cubicBezTo>
                      <a:lnTo>
                        <a:pt x="189167" y="59817"/>
                      </a:lnTo>
                    </a:path>
                  </a:pathLst>
                </a:custGeom>
                <a:solidFill>
                  <a:srgbClr val="36373C"/>
                </a:solidFill>
                <a:ln w="9525" cap="flat">
                  <a:noFill/>
                  <a:prstDash val="solid"/>
                  <a:miter/>
                </a:ln>
              </p:spPr>
              <p:txBody>
                <a:bodyPr rtlCol="0" anchor="ctr"/>
                <a:lstStyle/>
                <a:p>
                  <a:endParaRPr lang="en-GB" sz="900"/>
                </a:p>
              </p:txBody>
            </p:sp>
            <p:sp>
              <p:nvSpPr>
                <p:cNvPr id="404" name="Vrije vorm: vorm 276">
                  <a:extLst>
                    <a:ext uri="{FF2B5EF4-FFF2-40B4-BE49-F238E27FC236}">
                      <a16:creationId xmlns:a16="http://schemas.microsoft.com/office/drawing/2014/main" id="{19D49B7F-C98E-5A5F-A0EF-8EE0EC73D44B}"/>
                    </a:ext>
                  </a:extLst>
                </p:cNvPr>
                <p:cNvSpPr/>
                <p:nvPr/>
              </p:nvSpPr>
              <p:spPr>
                <a:xfrm>
                  <a:off x="6346979" y="4481416"/>
                  <a:ext cx="192797" cy="65913"/>
                </a:xfrm>
                <a:custGeom>
                  <a:avLst/>
                  <a:gdLst>
                    <a:gd name="connsiteX0" fmla="*/ 192789 w 192797"/>
                    <a:gd name="connsiteY0" fmla="*/ 59817 h 65913"/>
                    <a:gd name="connsiteX1" fmla="*/ 175930 w 192797"/>
                    <a:gd name="connsiteY1" fmla="*/ 65913 h 65913"/>
                    <a:gd name="connsiteX2" fmla="*/ 21816 w 192797"/>
                    <a:gd name="connsiteY2" fmla="*/ 65913 h 65913"/>
                    <a:gd name="connsiteX3" fmla="*/ 3718 w 192797"/>
                    <a:gd name="connsiteY3" fmla="*/ 59817 h 65913"/>
                    <a:gd name="connsiteX4" fmla="*/ 3 w 192797"/>
                    <a:gd name="connsiteY4" fmla="*/ 6191 h 65913"/>
                    <a:gd name="connsiteX5" fmla="*/ 16958 w 192797"/>
                    <a:gd name="connsiteY5" fmla="*/ 0 h 65913"/>
                    <a:gd name="connsiteX6" fmla="*/ 168310 w 192797"/>
                    <a:gd name="connsiteY6" fmla="*/ 0 h 65913"/>
                    <a:gd name="connsiteX7" fmla="*/ 186408 w 192797"/>
                    <a:gd name="connsiteY7" fmla="*/ 6191 h 65913"/>
                    <a:gd name="connsiteX8" fmla="*/ 192694 w 192797"/>
                    <a:gd name="connsiteY8" fmla="*/ 59817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797" h="65913">
                      <a:moveTo>
                        <a:pt x="192789" y="59817"/>
                      </a:moveTo>
                      <a:cubicBezTo>
                        <a:pt x="193075" y="63151"/>
                        <a:pt x="185646" y="65913"/>
                        <a:pt x="175930" y="65913"/>
                      </a:cubicBezTo>
                      <a:lnTo>
                        <a:pt x="21816" y="65913"/>
                      </a:lnTo>
                      <a:cubicBezTo>
                        <a:pt x="12005" y="65913"/>
                        <a:pt x="3813" y="63151"/>
                        <a:pt x="3718" y="59817"/>
                      </a:cubicBezTo>
                      <a:lnTo>
                        <a:pt x="3" y="6191"/>
                      </a:lnTo>
                      <a:cubicBezTo>
                        <a:pt x="-187" y="2858"/>
                        <a:pt x="7528" y="0"/>
                        <a:pt x="16958" y="0"/>
                      </a:cubicBezTo>
                      <a:lnTo>
                        <a:pt x="168310" y="0"/>
                      </a:lnTo>
                      <a:cubicBezTo>
                        <a:pt x="177930" y="0"/>
                        <a:pt x="185931" y="2762"/>
                        <a:pt x="186408" y="6191"/>
                      </a:cubicBezTo>
                      <a:lnTo>
                        <a:pt x="192694" y="59817"/>
                      </a:lnTo>
                    </a:path>
                  </a:pathLst>
                </a:custGeom>
                <a:solidFill>
                  <a:srgbClr val="36373C"/>
                </a:solidFill>
                <a:ln w="9525" cap="flat">
                  <a:noFill/>
                  <a:prstDash val="solid"/>
                  <a:miter/>
                </a:ln>
              </p:spPr>
              <p:txBody>
                <a:bodyPr rtlCol="0" anchor="ctr"/>
                <a:lstStyle/>
                <a:p>
                  <a:endParaRPr lang="en-GB" sz="900"/>
                </a:p>
              </p:txBody>
            </p:sp>
            <p:sp>
              <p:nvSpPr>
                <p:cNvPr id="405" name="Vrije vorm: vorm 277">
                  <a:extLst>
                    <a:ext uri="{FF2B5EF4-FFF2-40B4-BE49-F238E27FC236}">
                      <a16:creationId xmlns:a16="http://schemas.microsoft.com/office/drawing/2014/main" id="{9EC0A113-8487-7DA0-9A05-C9A6EFEF02E8}"/>
                    </a:ext>
                  </a:extLst>
                </p:cNvPr>
                <p:cNvSpPr/>
                <p:nvPr/>
              </p:nvSpPr>
              <p:spPr>
                <a:xfrm>
                  <a:off x="6584427" y="4481416"/>
                  <a:ext cx="195870" cy="65913"/>
                </a:xfrm>
                <a:custGeom>
                  <a:avLst/>
                  <a:gdLst>
                    <a:gd name="connsiteX0" fmla="*/ 195848 w 195870"/>
                    <a:gd name="connsiteY0" fmla="*/ 59817 h 65913"/>
                    <a:gd name="connsiteX1" fmla="*/ 179465 w 195870"/>
                    <a:gd name="connsiteY1" fmla="*/ 65913 h 65913"/>
                    <a:gd name="connsiteX2" fmla="*/ 25351 w 195870"/>
                    <a:gd name="connsiteY2" fmla="*/ 65913 h 65913"/>
                    <a:gd name="connsiteX3" fmla="*/ 6872 w 195870"/>
                    <a:gd name="connsiteY3" fmla="*/ 59817 h 65913"/>
                    <a:gd name="connsiteX4" fmla="*/ 14 w 195870"/>
                    <a:gd name="connsiteY4" fmla="*/ 6191 h 65913"/>
                    <a:gd name="connsiteX5" fmla="*/ 16493 w 195870"/>
                    <a:gd name="connsiteY5" fmla="*/ 0 h 65913"/>
                    <a:gd name="connsiteX6" fmla="*/ 167940 w 195870"/>
                    <a:gd name="connsiteY6" fmla="*/ 0 h 65913"/>
                    <a:gd name="connsiteX7" fmla="*/ 186133 w 195870"/>
                    <a:gd name="connsiteY7" fmla="*/ 6191 h 65913"/>
                    <a:gd name="connsiteX8" fmla="*/ 195848 w 195870"/>
                    <a:gd name="connsiteY8" fmla="*/ 59817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870" h="65913">
                      <a:moveTo>
                        <a:pt x="195848" y="59817"/>
                      </a:moveTo>
                      <a:cubicBezTo>
                        <a:pt x="196325" y="63151"/>
                        <a:pt x="189086" y="65913"/>
                        <a:pt x="179465" y="65913"/>
                      </a:cubicBezTo>
                      <a:lnTo>
                        <a:pt x="25351" y="65913"/>
                      </a:lnTo>
                      <a:cubicBezTo>
                        <a:pt x="15540" y="65913"/>
                        <a:pt x="7444" y="63151"/>
                        <a:pt x="6872" y="59817"/>
                      </a:cubicBezTo>
                      <a:lnTo>
                        <a:pt x="14" y="6191"/>
                      </a:lnTo>
                      <a:cubicBezTo>
                        <a:pt x="-367" y="2858"/>
                        <a:pt x="6872" y="0"/>
                        <a:pt x="16493" y="0"/>
                      </a:cubicBezTo>
                      <a:lnTo>
                        <a:pt x="167940" y="0"/>
                      </a:lnTo>
                      <a:cubicBezTo>
                        <a:pt x="177370" y="0"/>
                        <a:pt x="185561" y="2762"/>
                        <a:pt x="186133" y="6191"/>
                      </a:cubicBezTo>
                      <a:lnTo>
                        <a:pt x="195848" y="59817"/>
                      </a:lnTo>
                    </a:path>
                  </a:pathLst>
                </a:custGeom>
                <a:solidFill>
                  <a:srgbClr val="36373C"/>
                </a:solidFill>
                <a:ln w="9525" cap="flat">
                  <a:noFill/>
                  <a:prstDash val="solid"/>
                  <a:miter/>
                </a:ln>
              </p:spPr>
              <p:txBody>
                <a:bodyPr rtlCol="0" anchor="ctr"/>
                <a:lstStyle/>
                <a:p>
                  <a:endParaRPr lang="en-GB" sz="900"/>
                </a:p>
              </p:txBody>
            </p:sp>
            <p:sp>
              <p:nvSpPr>
                <p:cNvPr id="406" name="Vrije vorm: vorm 278">
                  <a:extLst>
                    <a:ext uri="{FF2B5EF4-FFF2-40B4-BE49-F238E27FC236}">
                      <a16:creationId xmlns:a16="http://schemas.microsoft.com/office/drawing/2014/main" id="{3FC1E2F3-2976-C47F-033C-93CDAEBEFE15}"/>
                    </a:ext>
                  </a:extLst>
                </p:cNvPr>
                <p:cNvSpPr/>
                <p:nvPr/>
              </p:nvSpPr>
              <p:spPr>
                <a:xfrm>
                  <a:off x="6821570" y="4481416"/>
                  <a:ext cx="199280" cy="65913"/>
                </a:xfrm>
                <a:custGeom>
                  <a:avLst/>
                  <a:gdLst>
                    <a:gd name="connsiteX0" fmla="*/ 199211 w 199280"/>
                    <a:gd name="connsiteY0" fmla="*/ 59817 h 65913"/>
                    <a:gd name="connsiteX1" fmla="*/ 183114 w 199280"/>
                    <a:gd name="connsiteY1" fmla="*/ 65913 h 65913"/>
                    <a:gd name="connsiteX2" fmla="*/ 28999 w 199280"/>
                    <a:gd name="connsiteY2" fmla="*/ 65913 h 65913"/>
                    <a:gd name="connsiteX3" fmla="*/ 10425 w 199280"/>
                    <a:gd name="connsiteY3" fmla="*/ 59817 h 65913"/>
                    <a:gd name="connsiteX4" fmla="*/ 43 w 199280"/>
                    <a:gd name="connsiteY4" fmla="*/ 6191 h 65913"/>
                    <a:gd name="connsiteX5" fmla="*/ 15950 w 199280"/>
                    <a:gd name="connsiteY5" fmla="*/ 0 h 65913"/>
                    <a:gd name="connsiteX6" fmla="*/ 167397 w 199280"/>
                    <a:gd name="connsiteY6" fmla="*/ 0 h 65913"/>
                    <a:gd name="connsiteX7" fmla="*/ 186257 w 199280"/>
                    <a:gd name="connsiteY7" fmla="*/ 6191 h 65913"/>
                    <a:gd name="connsiteX8" fmla="*/ 199211 w 199280"/>
                    <a:gd name="connsiteY8" fmla="*/ 59817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280" h="65913">
                      <a:moveTo>
                        <a:pt x="199211" y="59817"/>
                      </a:moveTo>
                      <a:cubicBezTo>
                        <a:pt x="200068" y="63151"/>
                        <a:pt x="192924" y="65913"/>
                        <a:pt x="183114" y="65913"/>
                      </a:cubicBezTo>
                      <a:lnTo>
                        <a:pt x="28999" y="65913"/>
                      </a:lnTo>
                      <a:cubicBezTo>
                        <a:pt x="19379" y="65913"/>
                        <a:pt x="10997" y="63151"/>
                        <a:pt x="10425" y="59817"/>
                      </a:cubicBezTo>
                      <a:lnTo>
                        <a:pt x="43" y="6191"/>
                      </a:lnTo>
                      <a:cubicBezTo>
                        <a:pt x="-624" y="2858"/>
                        <a:pt x="6520" y="0"/>
                        <a:pt x="15950" y="0"/>
                      </a:cubicBezTo>
                      <a:lnTo>
                        <a:pt x="167397" y="0"/>
                      </a:lnTo>
                      <a:cubicBezTo>
                        <a:pt x="176922" y="0"/>
                        <a:pt x="185400" y="2762"/>
                        <a:pt x="186257" y="6191"/>
                      </a:cubicBezTo>
                      <a:lnTo>
                        <a:pt x="199211" y="59817"/>
                      </a:lnTo>
                    </a:path>
                  </a:pathLst>
                </a:custGeom>
                <a:solidFill>
                  <a:srgbClr val="36373C"/>
                </a:solidFill>
                <a:ln w="9525" cap="flat">
                  <a:noFill/>
                  <a:prstDash val="solid"/>
                  <a:miter/>
                </a:ln>
              </p:spPr>
              <p:txBody>
                <a:bodyPr rtlCol="0" anchor="ctr"/>
                <a:lstStyle/>
                <a:p>
                  <a:endParaRPr lang="en-GB" sz="900"/>
                </a:p>
              </p:txBody>
            </p:sp>
            <p:sp>
              <p:nvSpPr>
                <p:cNvPr id="407" name="Vrije vorm: vorm 279">
                  <a:extLst>
                    <a:ext uri="{FF2B5EF4-FFF2-40B4-BE49-F238E27FC236}">
                      <a16:creationId xmlns:a16="http://schemas.microsoft.com/office/drawing/2014/main" id="{7EB66AD9-4709-9EA5-098C-3E5C20C24AC5}"/>
                    </a:ext>
                  </a:extLst>
                </p:cNvPr>
                <p:cNvSpPr/>
                <p:nvPr/>
              </p:nvSpPr>
              <p:spPr>
                <a:xfrm>
                  <a:off x="7058524" y="4481416"/>
                  <a:ext cx="202867" cy="65913"/>
                </a:xfrm>
                <a:custGeom>
                  <a:avLst/>
                  <a:gdLst>
                    <a:gd name="connsiteX0" fmla="*/ 202763 w 202867"/>
                    <a:gd name="connsiteY0" fmla="*/ 59817 h 65913"/>
                    <a:gd name="connsiteX1" fmla="*/ 187047 w 202867"/>
                    <a:gd name="connsiteY1" fmla="*/ 65913 h 65913"/>
                    <a:gd name="connsiteX2" fmla="*/ 33028 w 202867"/>
                    <a:gd name="connsiteY2" fmla="*/ 65913 h 65913"/>
                    <a:gd name="connsiteX3" fmla="*/ 13692 w 202867"/>
                    <a:gd name="connsiteY3" fmla="*/ 59817 h 65913"/>
                    <a:gd name="connsiteX4" fmla="*/ 71 w 202867"/>
                    <a:gd name="connsiteY4" fmla="*/ 6191 h 65913"/>
                    <a:gd name="connsiteX5" fmla="*/ 15788 w 202867"/>
                    <a:gd name="connsiteY5" fmla="*/ 0 h 65913"/>
                    <a:gd name="connsiteX6" fmla="*/ 167140 w 202867"/>
                    <a:gd name="connsiteY6" fmla="*/ 0 h 65913"/>
                    <a:gd name="connsiteX7" fmla="*/ 186380 w 202867"/>
                    <a:gd name="connsiteY7" fmla="*/ 6191 h 65913"/>
                    <a:gd name="connsiteX8" fmla="*/ 202763 w 202867"/>
                    <a:gd name="connsiteY8" fmla="*/ 59817 h 6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867" h="65913">
                      <a:moveTo>
                        <a:pt x="202763" y="59817"/>
                      </a:moveTo>
                      <a:cubicBezTo>
                        <a:pt x="203811" y="63151"/>
                        <a:pt x="196858" y="65913"/>
                        <a:pt x="187047" y="65913"/>
                      </a:cubicBezTo>
                      <a:lnTo>
                        <a:pt x="33028" y="65913"/>
                      </a:lnTo>
                      <a:cubicBezTo>
                        <a:pt x="23122" y="65913"/>
                        <a:pt x="14549" y="63151"/>
                        <a:pt x="13692" y="59817"/>
                      </a:cubicBezTo>
                      <a:lnTo>
                        <a:pt x="71" y="6191"/>
                      </a:lnTo>
                      <a:cubicBezTo>
                        <a:pt x="-786" y="2858"/>
                        <a:pt x="6168" y="0"/>
                        <a:pt x="15788" y="0"/>
                      </a:cubicBezTo>
                      <a:lnTo>
                        <a:pt x="167140" y="0"/>
                      </a:lnTo>
                      <a:cubicBezTo>
                        <a:pt x="176760" y="0"/>
                        <a:pt x="185237" y="2762"/>
                        <a:pt x="186380" y="6191"/>
                      </a:cubicBezTo>
                      <a:lnTo>
                        <a:pt x="202763" y="59817"/>
                      </a:lnTo>
                    </a:path>
                  </a:pathLst>
                </a:custGeom>
                <a:solidFill>
                  <a:srgbClr val="36373C"/>
                </a:solidFill>
                <a:ln w="9525" cap="flat">
                  <a:noFill/>
                  <a:prstDash val="solid"/>
                  <a:miter/>
                </a:ln>
              </p:spPr>
              <p:txBody>
                <a:bodyPr rtlCol="0" anchor="ctr"/>
                <a:lstStyle/>
                <a:p>
                  <a:endParaRPr lang="en-GB" sz="900"/>
                </a:p>
              </p:txBody>
            </p:sp>
            <p:sp>
              <p:nvSpPr>
                <p:cNvPr id="408" name="Vrije vorm: vorm 280">
                  <a:extLst>
                    <a:ext uri="{FF2B5EF4-FFF2-40B4-BE49-F238E27FC236}">
                      <a16:creationId xmlns:a16="http://schemas.microsoft.com/office/drawing/2014/main" id="{187F2B77-C0CF-71B5-1F42-B54C7CB4EF5C}"/>
                    </a:ext>
                  </a:extLst>
                </p:cNvPr>
                <p:cNvSpPr/>
                <p:nvPr/>
              </p:nvSpPr>
              <p:spPr>
                <a:xfrm>
                  <a:off x="4403788" y="4054125"/>
                  <a:ext cx="3421951" cy="64674"/>
                </a:xfrm>
                <a:custGeom>
                  <a:avLst/>
                  <a:gdLst>
                    <a:gd name="connsiteX0" fmla="*/ 0 w 3421951"/>
                    <a:gd name="connsiteY0" fmla="*/ 64675 h 64674"/>
                    <a:gd name="connsiteX1" fmla="*/ 3421952 w 3421951"/>
                    <a:gd name="connsiteY1" fmla="*/ 64675 h 64674"/>
                    <a:gd name="connsiteX2" fmla="*/ 3421952 w 3421951"/>
                    <a:gd name="connsiteY2" fmla="*/ 0 h 64674"/>
                    <a:gd name="connsiteX3" fmla="*/ 0 w 3421951"/>
                    <a:gd name="connsiteY3" fmla="*/ 0 h 64674"/>
                    <a:gd name="connsiteX4" fmla="*/ 0 w 3421951"/>
                    <a:gd name="connsiteY4" fmla="*/ 64675 h 64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1951" h="64674">
                      <a:moveTo>
                        <a:pt x="0" y="64675"/>
                      </a:moveTo>
                      <a:lnTo>
                        <a:pt x="3421952" y="64675"/>
                      </a:lnTo>
                      <a:lnTo>
                        <a:pt x="3421952" y="0"/>
                      </a:lnTo>
                      <a:lnTo>
                        <a:pt x="0" y="0"/>
                      </a:lnTo>
                      <a:lnTo>
                        <a:pt x="0" y="64675"/>
                      </a:lnTo>
                      <a:close/>
                    </a:path>
                  </a:pathLst>
                </a:custGeom>
                <a:solidFill>
                  <a:schemeClr val="bg2">
                    <a:lumMod val="85000"/>
                  </a:schemeClr>
                </a:solidFill>
                <a:ln w="9525" cap="flat">
                  <a:noFill/>
                  <a:prstDash val="solid"/>
                  <a:miter/>
                </a:ln>
              </p:spPr>
              <p:txBody>
                <a:bodyPr rtlCol="0" anchor="ctr"/>
                <a:lstStyle/>
                <a:p>
                  <a:endParaRPr lang="en-GB" sz="900"/>
                </a:p>
              </p:txBody>
            </p:sp>
            <p:sp>
              <p:nvSpPr>
                <p:cNvPr id="409" name="Vrije vorm: vorm 281">
                  <a:extLst>
                    <a:ext uri="{FF2B5EF4-FFF2-40B4-BE49-F238E27FC236}">
                      <a16:creationId xmlns:a16="http://schemas.microsoft.com/office/drawing/2014/main" id="{56346112-030C-1FEB-BEE0-CCDB54A902DC}"/>
                    </a:ext>
                  </a:extLst>
                </p:cNvPr>
                <p:cNvSpPr/>
                <p:nvPr/>
              </p:nvSpPr>
              <p:spPr>
                <a:xfrm>
                  <a:off x="6065043" y="1781079"/>
                  <a:ext cx="71151" cy="71056"/>
                </a:xfrm>
                <a:custGeom>
                  <a:avLst/>
                  <a:gdLst>
                    <a:gd name="connsiteX0" fmla="*/ 71152 w 71151"/>
                    <a:gd name="connsiteY0" fmla="*/ 35528 h 71056"/>
                    <a:gd name="connsiteX1" fmla="*/ 35433 w 71151"/>
                    <a:gd name="connsiteY1" fmla="*/ 71057 h 71056"/>
                    <a:gd name="connsiteX2" fmla="*/ 0 w 71151"/>
                    <a:gd name="connsiteY2" fmla="*/ 35528 h 71056"/>
                    <a:gd name="connsiteX3" fmla="*/ 35433 w 71151"/>
                    <a:gd name="connsiteY3" fmla="*/ 0 h 71056"/>
                    <a:gd name="connsiteX4" fmla="*/ 71152 w 71151"/>
                    <a:gd name="connsiteY4" fmla="*/ 35528 h 7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51" h="71056">
                      <a:moveTo>
                        <a:pt x="71152" y="35528"/>
                      </a:moveTo>
                      <a:cubicBezTo>
                        <a:pt x="71152" y="55245"/>
                        <a:pt x="55245" y="71057"/>
                        <a:pt x="35433" y="71057"/>
                      </a:cubicBezTo>
                      <a:cubicBezTo>
                        <a:pt x="15621" y="71057"/>
                        <a:pt x="0" y="55150"/>
                        <a:pt x="0" y="35528"/>
                      </a:cubicBezTo>
                      <a:cubicBezTo>
                        <a:pt x="0" y="15907"/>
                        <a:pt x="15812" y="0"/>
                        <a:pt x="35433" y="0"/>
                      </a:cubicBezTo>
                      <a:cubicBezTo>
                        <a:pt x="55054" y="0"/>
                        <a:pt x="71152" y="15812"/>
                        <a:pt x="71152" y="35528"/>
                      </a:cubicBezTo>
                    </a:path>
                  </a:pathLst>
                </a:custGeom>
                <a:solidFill>
                  <a:schemeClr val="bg2">
                    <a:lumMod val="65000"/>
                  </a:schemeClr>
                </a:solidFill>
                <a:ln w="9525" cap="flat">
                  <a:noFill/>
                  <a:prstDash val="solid"/>
                  <a:miter/>
                </a:ln>
              </p:spPr>
              <p:txBody>
                <a:bodyPr rtlCol="0" anchor="ctr"/>
                <a:lstStyle/>
                <a:p>
                  <a:endParaRPr lang="en-GB" sz="900"/>
                </a:p>
              </p:txBody>
            </p:sp>
          </p:grpSp>
          <p:pic>
            <p:nvPicPr>
              <p:cNvPr id="321" name="Picture 320">
                <a:extLst>
                  <a:ext uri="{FF2B5EF4-FFF2-40B4-BE49-F238E27FC236}">
                    <a16:creationId xmlns:a16="http://schemas.microsoft.com/office/drawing/2014/main" id="{0EF5011D-2F35-2AD7-88E6-23F33135F2B4}"/>
                  </a:ext>
                </a:extLst>
              </p:cNvPr>
              <p:cNvPicPr>
                <a:picLocks noChangeAspect="1"/>
              </p:cNvPicPr>
              <p:nvPr/>
            </p:nvPicPr>
            <p:blipFill>
              <a:blip r:embed="rId12"/>
              <a:stretch>
                <a:fillRect/>
              </a:stretch>
            </p:blipFill>
            <p:spPr>
              <a:xfrm>
                <a:off x="8513553" y="3430018"/>
                <a:ext cx="2942915" cy="1986819"/>
              </a:xfrm>
              <a:prstGeom prst="rect">
                <a:avLst/>
              </a:prstGeom>
              <a:ln>
                <a:solidFill>
                  <a:schemeClr val="bg1">
                    <a:lumMod val="65000"/>
                  </a:schemeClr>
                </a:solidFill>
              </a:ln>
            </p:spPr>
          </p:pic>
        </p:grpSp>
        <p:pic>
          <p:nvPicPr>
            <p:cNvPr id="317" name="Picture 316" descr="A screenshot of a computer&#10;&#10;Description automatically generated">
              <a:extLst>
                <a:ext uri="{FF2B5EF4-FFF2-40B4-BE49-F238E27FC236}">
                  <a16:creationId xmlns:a16="http://schemas.microsoft.com/office/drawing/2014/main" id="{924F5A25-9ABD-97E0-1011-EAD044470B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158328" y="8415754"/>
              <a:ext cx="2722228" cy="1682905"/>
            </a:xfrm>
            <a:prstGeom prst="rect">
              <a:avLst/>
            </a:prstGeom>
          </p:spPr>
        </p:pic>
        <p:pic>
          <p:nvPicPr>
            <p:cNvPr id="318" name="Picture 317">
              <a:extLst>
                <a:ext uri="{FF2B5EF4-FFF2-40B4-BE49-F238E27FC236}">
                  <a16:creationId xmlns:a16="http://schemas.microsoft.com/office/drawing/2014/main" id="{89972C19-FF1C-F17A-9019-101EF17C4457}"/>
                </a:ext>
              </a:extLst>
            </p:cNvPr>
            <p:cNvPicPr>
              <a:picLocks noChangeAspect="1"/>
            </p:cNvPicPr>
            <p:nvPr/>
          </p:nvPicPr>
          <p:blipFill rotWithShape="1">
            <a:blip r:embed="rId14">
              <a:extLst>
                <a:ext uri="{28A0092B-C50C-407E-A947-70E740481C1C}">
                  <a14:useLocalDpi xmlns:a14="http://schemas.microsoft.com/office/drawing/2010/main" val="0"/>
                </a:ext>
              </a:extLst>
            </a:blip>
            <a:srcRect l="1194" t="30256" r="1" b="-2"/>
            <a:stretch/>
          </p:blipFill>
          <p:spPr>
            <a:xfrm rot="10800000">
              <a:off x="20153306" y="10082514"/>
              <a:ext cx="2722229" cy="183660"/>
            </a:xfrm>
            <a:prstGeom prst="rect">
              <a:avLst/>
            </a:prstGeom>
          </p:spPr>
        </p:pic>
        <p:pic>
          <p:nvPicPr>
            <p:cNvPr id="319" name="Picture 318">
              <a:extLst>
                <a:ext uri="{FF2B5EF4-FFF2-40B4-BE49-F238E27FC236}">
                  <a16:creationId xmlns:a16="http://schemas.microsoft.com/office/drawing/2014/main" id="{40BD71C7-D91B-DF53-CAAD-DCB377AECF62}"/>
                </a:ext>
              </a:extLst>
            </p:cNvPr>
            <p:cNvPicPr>
              <a:picLocks noChangeAspect="1"/>
            </p:cNvPicPr>
            <p:nvPr/>
          </p:nvPicPr>
          <p:blipFill rotWithShape="1">
            <a:blip r:embed="rId14">
              <a:extLst>
                <a:ext uri="{28A0092B-C50C-407E-A947-70E740481C1C}">
                  <a14:useLocalDpi xmlns:a14="http://schemas.microsoft.com/office/drawing/2010/main" val="0"/>
                </a:ext>
              </a:extLst>
            </a:blip>
            <a:srcRect l="1194" t="30256" r="1" b="-2"/>
            <a:stretch/>
          </p:blipFill>
          <p:spPr>
            <a:xfrm rot="10800000">
              <a:off x="20165860" y="10083672"/>
              <a:ext cx="2722229" cy="183660"/>
            </a:xfrm>
            <a:prstGeom prst="rect">
              <a:avLst/>
            </a:prstGeom>
          </p:spPr>
        </p:pic>
      </p:grpSp>
      <p:sp>
        <p:nvSpPr>
          <p:cNvPr id="410" name="TextBox 409">
            <a:extLst>
              <a:ext uri="{FF2B5EF4-FFF2-40B4-BE49-F238E27FC236}">
                <a16:creationId xmlns:a16="http://schemas.microsoft.com/office/drawing/2014/main" id="{44BD0928-9964-2C91-658C-6B6E140DEAF7}"/>
              </a:ext>
            </a:extLst>
          </p:cNvPr>
          <p:cNvSpPr txBox="1"/>
          <p:nvPr/>
        </p:nvSpPr>
        <p:spPr>
          <a:xfrm>
            <a:off x="10236114" y="3397259"/>
            <a:ext cx="1150956" cy="266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1219169" hangingPunct="0"/>
            <a:r>
              <a:rPr lang="en-NL" sz="1400">
                <a:solidFill>
                  <a:srgbClr val="5E5E5E"/>
                </a:solidFill>
                <a:latin typeface="Poppins Regular"/>
                <a:ea typeface="Poppins Regular"/>
                <a:cs typeface="Poppins Regular"/>
                <a:sym typeface="Poppins Regular"/>
              </a:rPr>
              <a:t>visitor / user</a:t>
            </a:r>
          </a:p>
        </p:txBody>
      </p:sp>
      <p:sp>
        <p:nvSpPr>
          <p:cNvPr id="12" name="TextBox 11">
            <a:extLst>
              <a:ext uri="{FF2B5EF4-FFF2-40B4-BE49-F238E27FC236}">
                <a16:creationId xmlns:a16="http://schemas.microsoft.com/office/drawing/2014/main" id="{7D1FCE98-34EA-A216-8175-527AA8AD2F8D}"/>
              </a:ext>
            </a:extLst>
          </p:cNvPr>
          <p:cNvSpPr txBox="1"/>
          <p:nvPr/>
        </p:nvSpPr>
        <p:spPr>
          <a:xfrm>
            <a:off x="734746" y="598860"/>
            <a:ext cx="6096000" cy="369332"/>
          </a:xfrm>
          <a:prstGeom prst="rect">
            <a:avLst/>
          </a:prstGeom>
          <a:noFill/>
        </p:spPr>
        <p:txBody>
          <a:bodyPr wrap="square">
            <a:spAutoFit/>
          </a:bodyPr>
          <a:lstStyle/>
          <a:p>
            <a:r>
              <a:rPr lang="en-US" sz="1800"/>
              <a:t>1. Create once, publish everywhere. </a:t>
            </a:r>
            <a:endParaRPr lang="nl-NL"/>
          </a:p>
        </p:txBody>
      </p:sp>
    </p:spTree>
    <p:extLst>
      <p:ext uri="{BB962C8B-B14F-4D97-AF65-F5344CB8AC3E}">
        <p14:creationId xmlns:p14="http://schemas.microsoft.com/office/powerpoint/2010/main" val="27052602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20000">
        <p159:morph option="byObject"/>
      </p:transition>
    </mc:Choice>
    <mc:Fallback>
      <p:transition spd="slow" advClick="0" advTm="2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6DC71-ED89-5056-E772-403FD756920E}"/>
              </a:ext>
            </a:extLst>
          </p:cNvPr>
          <p:cNvSpPr>
            <a:spLocks noGrp="1"/>
          </p:cNvSpPr>
          <p:nvPr>
            <p:ph type="ctrTitle"/>
          </p:nvPr>
        </p:nvSpPr>
        <p:spPr>
          <a:xfrm>
            <a:off x="1524000" y="644013"/>
            <a:ext cx="9144000" cy="956187"/>
          </a:xfrm>
        </p:spPr>
        <p:txBody>
          <a:bodyPr>
            <a:normAutofit/>
          </a:bodyPr>
          <a:lstStyle/>
          <a:p>
            <a:r>
              <a:rPr lang="en-US"/>
              <a:t>Slide 6</a:t>
            </a:r>
            <a:endParaRPr lang="en-NL"/>
          </a:p>
        </p:txBody>
      </p:sp>
      <p:sp>
        <p:nvSpPr>
          <p:cNvPr id="3" name="Subtitle 2">
            <a:extLst>
              <a:ext uri="{FF2B5EF4-FFF2-40B4-BE49-F238E27FC236}">
                <a16:creationId xmlns:a16="http://schemas.microsoft.com/office/drawing/2014/main" id="{8E43B63D-7E7E-4919-E1B2-BB8F4CA79332}"/>
              </a:ext>
            </a:extLst>
          </p:cNvPr>
          <p:cNvSpPr>
            <a:spLocks noGrp="1"/>
          </p:cNvSpPr>
          <p:nvPr>
            <p:ph type="subTitle" idx="1"/>
          </p:nvPr>
        </p:nvSpPr>
        <p:spPr>
          <a:xfrm>
            <a:off x="1524000" y="1671484"/>
            <a:ext cx="9144000" cy="3586316"/>
          </a:xfrm>
        </p:spPr>
        <p:txBody>
          <a:bodyPr/>
          <a:lstStyle/>
          <a:p>
            <a:endParaRPr lang="en-NL"/>
          </a:p>
        </p:txBody>
      </p:sp>
      <p:pic>
        <p:nvPicPr>
          <p:cNvPr id="10" name="Picture 9" descr="A pink square with white text&#10;&#10;Description automatically generated">
            <a:extLst>
              <a:ext uri="{FF2B5EF4-FFF2-40B4-BE49-F238E27FC236}">
                <a16:creationId xmlns:a16="http://schemas.microsoft.com/office/drawing/2014/main" id="{309FD4CE-B25F-19C1-7DEE-8F17CB486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6700" y="6278519"/>
            <a:ext cx="1084351" cy="536020"/>
          </a:xfrm>
          <a:prstGeom prst="rect">
            <a:avLst/>
          </a:prstGeom>
        </p:spPr>
      </p:pic>
      <p:pic>
        <p:nvPicPr>
          <p:cNvPr id="5" name="Picture 4" descr="A screenshot of a website&#10;&#10;Description automatically generated">
            <a:extLst>
              <a:ext uri="{FF2B5EF4-FFF2-40B4-BE49-F238E27FC236}">
                <a16:creationId xmlns:a16="http://schemas.microsoft.com/office/drawing/2014/main" id="{7A6BE001-3909-9368-8EDC-C654ED6EAD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876" y="-504"/>
            <a:ext cx="13653775" cy="6992276"/>
          </a:xfrm>
          <a:prstGeom prst="rect">
            <a:avLst/>
          </a:prstGeom>
        </p:spPr>
      </p:pic>
      <p:pic>
        <p:nvPicPr>
          <p:cNvPr id="7" name="Afbeelding 6" descr="Afbeelding met blauw, water, Turquoise, Elektrisch blauw&#10;&#10;Automatisch gegenereerde beschrijving">
            <a:extLst>
              <a:ext uri="{FF2B5EF4-FFF2-40B4-BE49-F238E27FC236}">
                <a16:creationId xmlns:a16="http://schemas.microsoft.com/office/drawing/2014/main" id="{43C5648D-4898-CB1A-37A8-3B29FC4B28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545" y="800100"/>
            <a:ext cx="3124200" cy="540236"/>
          </a:xfrm>
          <a:prstGeom prst="rect">
            <a:avLst/>
          </a:prstGeom>
        </p:spPr>
      </p:pic>
      <p:sp>
        <p:nvSpPr>
          <p:cNvPr id="4" name="TextBox 3">
            <a:extLst>
              <a:ext uri="{FF2B5EF4-FFF2-40B4-BE49-F238E27FC236}">
                <a16:creationId xmlns:a16="http://schemas.microsoft.com/office/drawing/2014/main" id="{523385E8-862F-45E7-445D-E05C623C161C}"/>
              </a:ext>
            </a:extLst>
          </p:cNvPr>
          <p:cNvSpPr txBox="1"/>
          <p:nvPr/>
        </p:nvSpPr>
        <p:spPr>
          <a:xfrm>
            <a:off x="457655" y="971004"/>
            <a:ext cx="6096000" cy="369332"/>
          </a:xfrm>
          <a:prstGeom prst="rect">
            <a:avLst/>
          </a:prstGeom>
          <a:noFill/>
        </p:spPr>
        <p:txBody>
          <a:bodyPr wrap="square">
            <a:spAutoFit/>
          </a:bodyPr>
          <a:lstStyle/>
          <a:p>
            <a:r>
              <a:rPr lang="en-US" sz="1800"/>
              <a:t>2 Tell stories of applied science </a:t>
            </a:r>
            <a:endParaRPr lang="nl-NL"/>
          </a:p>
        </p:txBody>
      </p:sp>
    </p:spTree>
    <p:extLst>
      <p:ext uri="{BB962C8B-B14F-4D97-AF65-F5344CB8AC3E}">
        <p14:creationId xmlns:p14="http://schemas.microsoft.com/office/powerpoint/2010/main" val="4273190339"/>
      </p:ext>
    </p:extLst>
  </p:cSld>
  <p:clrMapOvr>
    <a:masterClrMapping/>
  </p:clrMapOvr>
  <p:transition spd="slow" advTm="20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6DC71-ED89-5056-E772-403FD756920E}"/>
              </a:ext>
            </a:extLst>
          </p:cNvPr>
          <p:cNvSpPr>
            <a:spLocks noGrp="1"/>
          </p:cNvSpPr>
          <p:nvPr>
            <p:ph type="ctrTitle"/>
          </p:nvPr>
        </p:nvSpPr>
        <p:spPr>
          <a:xfrm>
            <a:off x="1524000" y="644013"/>
            <a:ext cx="9144000" cy="956187"/>
          </a:xfrm>
        </p:spPr>
        <p:txBody>
          <a:bodyPr>
            <a:normAutofit/>
          </a:bodyPr>
          <a:lstStyle/>
          <a:p>
            <a:r>
              <a:rPr lang="en-US"/>
              <a:t>Slide 7</a:t>
            </a:r>
            <a:endParaRPr lang="en-NL"/>
          </a:p>
        </p:txBody>
      </p:sp>
      <p:sp>
        <p:nvSpPr>
          <p:cNvPr id="3" name="Subtitle 2">
            <a:extLst>
              <a:ext uri="{FF2B5EF4-FFF2-40B4-BE49-F238E27FC236}">
                <a16:creationId xmlns:a16="http://schemas.microsoft.com/office/drawing/2014/main" id="{8E43B63D-7E7E-4919-E1B2-BB8F4CA79332}"/>
              </a:ext>
            </a:extLst>
          </p:cNvPr>
          <p:cNvSpPr>
            <a:spLocks noGrp="1"/>
          </p:cNvSpPr>
          <p:nvPr>
            <p:ph type="subTitle" idx="1"/>
          </p:nvPr>
        </p:nvSpPr>
        <p:spPr>
          <a:xfrm>
            <a:off x="1524000" y="1671484"/>
            <a:ext cx="9144000" cy="3586316"/>
          </a:xfrm>
        </p:spPr>
        <p:txBody>
          <a:bodyPr/>
          <a:lstStyle/>
          <a:p>
            <a:endParaRPr lang="en-NL"/>
          </a:p>
        </p:txBody>
      </p:sp>
      <p:pic>
        <p:nvPicPr>
          <p:cNvPr id="7" name="Picture 6" descr="An old person holding a tablet&#10;&#10;Description automatically generated">
            <a:extLst>
              <a:ext uri="{FF2B5EF4-FFF2-40B4-BE49-F238E27FC236}">
                <a16:creationId xmlns:a16="http://schemas.microsoft.com/office/drawing/2014/main" id="{351D657A-085E-FD26-3A14-841CF3F13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6" y="760259"/>
            <a:ext cx="8187497" cy="5453728"/>
          </a:xfrm>
          <a:prstGeom prst="rect">
            <a:avLst/>
          </a:prstGeom>
        </p:spPr>
      </p:pic>
      <p:pic>
        <p:nvPicPr>
          <p:cNvPr id="8" name="Picture 2">
            <a:hlinkClick r:id="rId4"/>
            <a:extLst>
              <a:ext uri="{FF2B5EF4-FFF2-40B4-BE49-F238E27FC236}">
                <a16:creationId xmlns:a16="http://schemas.microsoft.com/office/drawing/2014/main" id="{2954DA7F-52C4-9AF9-063C-C2A5DFC301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7653" y="760259"/>
            <a:ext cx="2632968" cy="26329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hlinkClick r:id="rId6"/>
            <a:extLst>
              <a:ext uri="{FF2B5EF4-FFF2-40B4-BE49-F238E27FC236}">
                <a16:creationId xmlns:a16="http://schemas.microsoft.com/office/drawing/2014/main" id="{4BD2C69B-80F3-6768-AA7E-73CC29F771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7653" y="3645551"/>
            <a:ext cx="2632968" cy="26329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24B89FC-CFA0-73AC-69BB-05DE024ABA1A}"/>
              </a:ext>
            </a:extLst>
          </p:cNvPr>
          <p:cNvSpPr txBox="1"/>
          <p:nvPr/>
        </p:nvSpPr>
        <p:spPr>
          <a:xfrm>
            <a:off x="360673" y="252490"/>
            <a:ext cx="6096000" cy="369332"/>
          </a:xfrm>
          <a:prstGeom prst="rect">
            <a:avLst/>
          </a:prstGeom>
          <a:noFill/>
        </p:spPr>
        <p:txBody>
          <a:bodyPr wrap="square">
            <a:spAutoFit/>
          </a:bodyPr>
          <a:lstStyle/>
          <a:p>
            <a:r>
              <a:rPr lang="en-US" sz="1800"/>
              <a:t>3 Connect and engage </a:t>
            </a:r>
            <a:endParaRPr lang="nl-NL"/>
          </a:p>
        </p:txBody>
      </p:sp>
    </p:spTree>
    <p:extLst>
      <p:ext uri="{BB962C8B-B14F-4D97-AF65-F5344CB8AC3E}">
        <p14:creationId xmlns:p14="http://schemas.microsoft.com/office/powerpoint/2010/main" val="41692124"/>
      </p:ext>
    </p:extLst>
  </p:cSld>
  <p:clrMapOvr>
    <a:masterClrMapping/>
  </p:clrMapOvr>
  <p:transition spd="slow" advTm="20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6DC71-ED89-5056-E772-403FD756920E}"/>
              </a:ext>
            </a:extLst>
          </p:cNvPr>
          <p:cNvSpPr>
            <a:spLocks noGrp="1"/>
          </p:cNvSpPr>
          <p:nvPr>
            <p:ph type="ctrTitle"/>
          </p:nvPr>
        </p:nvSpPr>
        <p:spPr>
          <a:xfrm>
            <a:off x="1524000" y="644013"/>
            <a:ext cx="9144000" cy="956187"/>
          </a:xfrm>
        </p:spPr>
        <p:txBody>
          <a:bodyPr>
            <a:normAutofit/>
          </a:bodyPr>
          <a:lstStyle/>
          <a:p>
            <a:r>
              <a:rPr lang="en-US"/>
              <a:t>Slide 8</a:t>
            </a:r>
            <a:endParaRPr lang="en-NL"/>
          </a:p>
        </p:txBody>
      </p:sp>
      <p:sp>
        <p:nvSpPr>
          <p:cNvPr id="3" name="Subtitle 2">
            <a:extLst>
              <a:ext uri="{FF2B5EF4-FFF2-40B4-BE49-F238E27FC236}">
                <a16:creationId xmlns:a16="http://schemas.microsoft.com/office/drawing/2014/main" id="{8E43B63D-7E7E-4919-E1B2-BB8F4CA79332}"/>
              </a:ext>
            </a:extLst>
          </p:cNvPr>
          <p:cNvSpPr>
            <a:spLocks noGrp="1"/>
          </p:cNvSpPr>
          <p:nvPr>
            <p:ph type="subTitle" idx="1"/>
          </p:nvPr>
        </p:nvSpPr>
        <p:spPr>
          <a:xfrm>
            <a:off x="1524000" y="1671484"/>
            <a:ext cx="9144000" cy="3586316"/>
          </a:xfrm>
        </p:spPr>
        <p:txBody>
          <a:bodyPr/>
          <a:lstStyle/>
          <a:p>
            <a:endParaRPr lang="en-NL"/>
          </a:p>
        </p:txBody>
      </p:sp>
      <p:pic>
        <p:nvPicPr>
          <p:cNvPr id="10" name="Picture 9" descr="A pink square with white text&#10;&#10;Description automatically generated">
            <a:extLst>
              <a:ext uri="{FF2B5EF4-FFF2-40B4-BE49-F238E27FC236}">
                <a16:creationId xmlns:a16="http://schemas.microsoft.com/office/drawing/2014/main" id="{309FD4CE-B25F-19C1-7DEE-8F17CB486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6700" y="6278519"/>
            <a:ext cx="1084351" cy="536020"/>
          </a:xfrm>
          <a:prstGeom prst="rect">
            <a:avLst/>
          </a:prstGeom>
        </p:spPr>
      </p:pic>
      <p:pic>
        <p:nvPicPr>
          <p:cNvPr id="12" name="Picture 11" descr="A person holding a tray of plants&#10;&#10;Description automatically generated">
            <a:extLst>
              <a:ext uri="{FF2B5EF4-FFF2-40B4-BE49-F238E27FC236}">
                <a16:creationId xmlns:a16="http://schemas.microsoft.com/office/drawing/2014/main" id="{231D439F-1C12-601F-E326-1BC3337881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3" y="-1276796"/>
            <a:ext cx="12192000" cy="8134796"/>
          </a:xfrm>
          <a:prstGeom prst="rect">
            <a:avLst/>
          </a:prstGeom>
        </p:spPr>
      </p:pic>
    </p:spTree>
    <p:extLst>
      <p:ext uri="{BB962C8B-B14F-4D97-AF65-F5344CB8AC3E}">
        <p14:creationId xmlns:p14="http://schemas.microsoft.com/office/powerpoint/2010/main" val="2879991379"/>
      </p:ext>
    </p:extLst>
  </p:cSld>
  <p:clrMapOvr>
    <a:masterClrMapping/>
  </p:clrMapOvr>
  <p:transition spd="slow" advTm="20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6DC71-ED89-5056-E772-403FD756920E}"/>
              </a:ext>
            </a:extLst>
          </p:cNvPr>
          <p:cNvSpPr>
            <a:spLocks noGrp="1"/>
          </p:cNvSpPr>
          <p:nvPr>
            <p:ph type="ctrTitle"/>
          </p:nvPr>
        </p:nvSpPr>
        <p:spPr>
          <a:xfrm>
            <a:off x="1524000" y="644013"/>
            <a:ext cx="9144000" cy="956187"/>
          </a:xfrm>
        </p:spPr>
        <p:txBody>
          <a:bodyPr>
            <a:normAutofit/>
          </a:bodyPr>
          <a:lstStyle/>
          <a:p>
            <a:r>
              <a:rPr lang="en-US"/>
              <a:t>Slide 9</a:t>
            </a:r>
            <a:endParaRPr lang="en-NL"/>
          </a:p>
        </p:txBody>
      </p:sp>
      <p:sp>
        <p:nvSpPr>
          <p:cNvPr id="3" name="Subtitle 2">
            <a:extLst>
              <a:ext uri="{FF2B5EF4-FFF2-40B4-BE49-F238E27FC236}">
                <a16:creationId xmlns:a16="http://schemas.microsoft.com/office/drawing/2014/main" id="{8E43B63D-7E7E-4919-E1B2-BB8F4CA79332}"/>
              </a:ext>
            </a:extLst>
          </p:cNvPr>
          <p:cNvSpPr>
            <a:spLocks noGrp="1"/>
          </p:cNvSpPr>
          <p:nvPr>
            <p:ph type="subTitle" idx="1"/>
          </p:nvPr>
        </p:nvSpPr>
        <p:spPr>
          <a:xfrm>
            <a:off x="1524000" y="1671484"/>
            <a:ext cx="9144000" cy="3586316"/>
          </a:xfrm>
        </p:spPr>
        <p:txBody>
          <a:bodyPr/>
          <a:lstStyle/>
          <a:p>
            <a:endParaRPr lang="en-NL"/>
          </a:p>
        </p:txBody>
      </p:sp>
      <p:pic>
        <p:nvPicPr>
          <p:cNvPr id="10" name="Picture 9" descr="A pink square with white text&#10;&#10;Description automatically generated">
            <a:extLst>
              <a:ext uri="{FF2B5EF4-FFF2-40B4-BE49-F238E27FC236}">
                <a16:creationId xmlns:a16="http://schemas.microsoft.com/office/drawing/2014/main" id="{309FD4CE-B25F-19C1-7DEE-8F17CB486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6700" y="6278519"/>
            <a:ext cx="1084351" cy="536020"/>
          </a:xfrm>
          <a:prstGeom prst="rect">
            <a:avLst/>
          </a:prstGeom>
        </p:spPr>
      </p:pic>
      <p:pic>
        <p:nvPicPr>
          <p:cNvPr id="6" name="Picture 5" descr="A yellow truck with a white roof&#10;&#10;Description automatically generated">
            <a:extLst>
              <a:ext uri="{FF2B5EF4-FFF2-40B4-BE49-F238E27FC236}">
                <a16:creationId xmlns:a16="http://schemas.microsoft.com/office/drawing/2014/main" id="{378D573D-E178-AC9E-3DA6-EEEA1892DA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119" y="16982"/>
            <a:ext cx="13705663" cy="6970983"/>
          </a:xfrm>
          <a:prstGeom prst="rect">
            <a:avLst/>
          </a:prstGeom>
        </p:spPr>
      </p:pic>
    </p:spTree>
    <p:extLst>
      <p:ext uri="{BB962C8B-B14F-4D97-AF65-F5344CB8AC3E}">
        <p14:creationId xmlns:p14="http://schemas.microsoft.com/office/powerpoint/2010/main" val="1901287906"/>
      </p:ext>
    </p:extLst>
  </p:cSld>
  <p:clrMapOvr>
    <a:masterClrMapping/>
  </p:clrMapOvr>
  <p:transition spd="slow" advTm="2000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EFC4916FBC68429DC6CF759C71BCCA" ma:contentTypeVersion="15" ma:contentTypeDescription="Create a new document." ma:contentTypeScope="" ma:versionID="e4dc531a92343d0b98a6d772433ca8c3">
  <xsd:schema xmlns:xsd="http://www.w3.org/2001/XMLSchema" xmlns:xs="http://www.w3.org/2001/XMLSchema" xmlns:p="http://schemas.microsoft.com/office/2006/metadata/properties" xmlns:ns2="dec5e0ed-f58d-4b1b-a2df-c490453124bf" xmlns:ns3="d7c37bc6-c371-44ef-9fcd-3f3fd6a52897" targetNamespace="http://schemas.microsoft.com/office/2006/metadata/properties" ma:root="true" ma:fieldsID="987bb294f1ba5a5524e01cfe1a599b22" ns2:_="" ns3:_="">
    <xsd:import namespace="dec5e0ed-f58d-4b1b-a2df-c490453124bf"/>
    <xsd:import namespace="d7c37bc6-c371-44ef-9fcd-3f3fd6a5289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c5e0ed-f58d-4b1b-a2df-c490453124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6f371a7-af1e-4863-b830-9db92276c56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7c37bc6-c371-44ef-9fcd-3f3fd6a52897"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cc443b8-71d3-4cf3-877a-680c57095513}" ma:internalName="TaxCatchAll" ma:showField="CatchAllData" ma:web="d7c37bc6-c371-44ef-9fcd-3f3fd6a5289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7c37bc6-c371-44ef-9fcd-3f3fd6a52897" xsi:nil="true"/>
    <lcf76f155ced4ddcb4097134ff3c332f xmlns="dec5e0ed-f58d-4b1b-a2df-c490453124b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BA4995B-AC69-47BE-BBBB-43A6BE7F77B5}"/>
</file>

<file path=customXml/itemProps2.xml><?xml version="1.0" encoding="utf-8"?>
<ds:datastoreItem xmlns:ds="http://schemas.openxmlformats.org/officeDocument/2006/customXml" ds:itemID="{7EBD40B6-99CC-4CBE-B4C9-1511981B6D2E}">
  <ds:schemaRefs>
    <ds:schemaRef ds:uri="http://schemas.microsoft.com/sharepoint/v3/contenttype/forms"/>
  </ds:schemaRefs>
</ds:datastoreItem>
</file>

<file path=customXml/itemProps3.xml><?xml version="1.0" encoding="utf-8"?>
<ds:datastoreItem xmlns:ds="http://schemas.openxmlformats.org/officeDocument/2006/customXml" ds:itemID="{000EA1CC-7140-4A99-8729-71D354FD4BF0}">
  <ds:schemaRefs>
    <ds:schemaRef ds:uri="d7c37bc6-c371-44ef-9fcd-3f3fd6a52897"/>
    <ds:schemaRef ds:uri="dec5e0ed-f58d-4b1b-a2df-c490453124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1035</Words>
  <Application>Microsoft Macintosh PowerPoint</Application>
  <PresentationFormat>Widescreen</PresentationFormat>
  <Paragraphs>136</Paragraphs>
  <Slides>20</Slides>
  <Notes>20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Aptos</vt:lpstr>
      <vt:lpstr>Aptos Display</vt:lpstr>
      <vt:lpstr>Arial</vt:lpstr>
      <vt:lpstr>Calibri</vt:lpstr>
      <vt:lpstr>Poppins ExtraBold</vt:lpstr>
      <vt:lpstr>Poppins Medium</vt:lpstr>
      <vt:lpstr>Poppins Regular</vt:lpstr>
      <vt:lpstr>Office Theme</vt:lpstr>
      <vt:lpstr>Slide 1</vt:lpstr>
      <vt:lpstr>PowerPoint Presentation</vt:lpstr>
      <vt:lpstr>Slide 3</vt:lpstr>
      <vt:lpstr>PowerPoint Presentation</vt:lpstr>
      <vt:lpstr>PowerPoint Presentation</vt:lpstr>
      <vt:lpstr>Slide 6</vt:lpstr>
      <vt:lpstr>Slide 7</vt:lpstr>
      <vt:lpstr>Slide 8</vt:lpstr>
      <vt:lpstr>Slide 9</vt:lpstr>
      <vt:lpstr>Slide 10</vt:lpstr>
      <vt:lpstr>Slide 14</vt:lpstr>
      <vt:lpstr>Slide 12</vt:lpstr>
      <vt:lpstr>Slide 11</vt:lpstr>
      <vt:lpstr>Slide 13</vt:lpstr>
      <vt:lpstr>Slide 13</vt:lpstr>
      <vt:lpstr>Slide 15</vt:lpstr>
      <vt:lpstr>Slide 13</vt:lpstr>
      <vt:lpstr>Slide 16</vt:lpstr>
      <vt:lpstr>Slide 17</vt:lpstr>
      <vt:lpstr>Slide 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Carole Grootenboer</dc:creator>
  <cp:lastModifiedBy>Sanne Tonkens</cp:lastModifiedBy>
  <cp:revision>1</cp:revision>
  <cp:lastPrinted>2024-05-29T11:18:17Z</cp:lastPrinted>
  <dcterms:created xsi:type="dcterms:W3CDTF">2024-05-01T12:56:31Z</dcterms:created>
  <dcterms:modified xsi:type="dcterms:W3CDTF">2024-08-02T12:06:06Z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0x01010065EFC4916FBC68429DC6CF759C71BCCA</vt:lpwstr>
  </property>
  <property fmtid="{D5CDD505-2E9C-101B-9397-08002B2CF9AE}" pid="3" name="MediaServiceImageTags">
    <vt:lpwstr/>
  </property>
</Properties>
</file>