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1.xml" ContentType="application/xml"/>
  <Override PartName="/customXml/itemProps1.xml" ContentType="application/vnd.openxmlformats-officedocument.customXmlProperties+xml"/>
  <Override PartName="/customXml/item2.xml" ContentType="application/xml"/>
  <Override PartName="/customXml/_rels/item3.xml.rels" ContentType="application/vnd.openxmlformats-package.relationships+xml"/>
  <Override PartName="/customXml/_rels/item2.xml.rels" ContentType="application/vnd.openxmlformats-package.relationships+xml"/>
  <Override PartName="/customXml/_rels/item1.xml.rels" ContentType="application/vnd.openxmlformats-package.relationships+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70.xml" ContentType="application/vnd.openxmlformats-officedocument.theme+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39.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57.xml" ContentType="application/vnd.openxmlformats-officedocument.presentationml.slideLayout+xml"/>
  <Override PartName="/ppt/slideLayouts/slideLayout18.xml" ContentType="application/vnd.openxmlformats-officedocument.presentationml.slideLayout+xml"/>
  <Override PartName="/ppt/slideLayouts/slideLayout60.xml" ContentType="application/vnd.openxmlformats-officedocument.presentationml.slideLayout+xml"/>
  <Override PartName="/ppt/slideLayouts/slideLayout69.xml" ContentType="application/vnd.openxmlformats-officedocument.presentationml.slideLayout+xml"/>
  <Override PartName="/ppt/slideLayouts/slideLayout32.xml" ContentType="application/vnd.openxmlformats-officedocument.presentationml.slideLayout+xml"/>
  <Override PartName="/ppt/slideLayouts/slideLayout68.xml" ContentType="application/vnd.openxmlformats-officedocument.presentationml.slideLayout+xml"/>
  <Override PartName="/ppt/slideLayouts/slideLayout31.xml" ContentType="application/vnd.openxmlformats-officedocument.presentationml.slideLayout+xml"/>
  <Override PartName="/ppt/slideLayouts/slideLayout67.xml" ContentType="application/vnd.openxmlformats-officedocument.presentationml.slideLayout+xml"/>
  <Override PartName="/ppt/slideLayouts/slideLayout30.xml" ContentType="application/vnd.openxmlformats-officedocument.presentationml.slideLayout+xml"/>
  <Override PartName="/ppt/slideLayouts/slideLayout66.xml" ContentType="application/vnd.openxmlformats-officedocument.presentationml.slideLayout+xml"/>
  <Override PartName="/ppt/slideLayouts/slideLayout19.xml" ContentType="application/vnd.openxmlformats-officedocument.presentationml.slideLayout+xml"/>
  <Override PartName="/ppt/slideLayouts/slideLayout61.xml" ContentType="application/vnd.openxmlformats-officedocument.presentationml.slideLayout+xml"/>
  <Override PartName="/ppt/slideLayouts/slideLayout65.xml" ContentType="application/vnd.openxmlformats-officedocument.presentationml.slideLayout+xml"/>
  <Override PartName="/ppt/slideLayouts/slideLayout20.xml" ContentType="application/vnd.openxmlformats-officedocument.presentationml.slideLayout+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64.xml" ContentType="application/vnd.openxmlformats-officedocument.presentationml.slideLayout+xml"/>
  <Override PartName="/ppt/slideLayouts/slideLayout4.xml" ContentType="application/vnd.openxmlformats-officedocument.presentationml.slideLayout+xml"/>
  <Override PartName="/ppt/slideLayouts/slideLayout26.xml" ContentType="application/vnd.openxmlformats-officedocument.presentationml.slideLayout+xml"/>
  <Override PartName="/ppt/slideLayouts/slideLayout63.xml" ContentType="application/vnd.openxmlformats-officedocument.presentationml.slideLayout+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62.xml" ContentType="application/vnd.openxmlformats-officedocument.presentationml.slideLayout+xml"/>
  <Override PartName="/ppt/slideLayouts/slideLayout2.xml" ContentType="application/vnd.openxmlformats-officedocument.presentationml.slideLayout+xml"/>
  <Override PartName="/ppt/slideLayouts/slideLayout59.xml" ContentType="application/vnd.openxmlformats-officedocument.presentationml.slideLayout+xml"/>
  <Override PartName="/ppt/slideLayouts/slideLayout58.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28.xml" ContentType="application/vnd.openxmlformats-officedocument.presentationml.slideLayout+xml"/>
  <Override PartName="/ppt/slideLayouts/slideLayout21.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29.xml" ContentType="application/vnd.openxmlformats-officedocument.presentationml.slideLayout+xml"/>
  <Override PartName="/ppt/slideLayouts/slideLayout22.xml" ContentType="application/vnd.openxmlformats-officedocument.presentationml.slideLayout+xml"/>
  <Override PartName="/ppt/slideLayouts/slideLayout7.xml" ContentType="application/vnd.openxmlformats-officedocument.presentationml.slideLayout+xml"/>
  <Override PartName="/ppt/slideLayouts/slideLayout50.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23.xml" ContentType="application/vnd.openxmlformats-officedocument.presentationml.slideLayout+xml"/>
  <Override PartName="/ppt/slideLayouts/slideLayout8.xml" ContentType="application/vnd.openxmlformats-officedocument.presentationml.slideLayout+xml"/>
  <Override PartName="/ppt/slideLayouts/slideLayout51.xml" ContentType="application/vnd.openxmlformats-officedocument.presentationml.slideLayout+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9.xml" ContentType="application/vnd.openxmlformats-officedocument.presentationml.slideLayout+xml"/>
  <Override PartName="/ppt/slideLayouts/slideLayout5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_rels/slideLayout40.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52.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30.xml.rels" ContentType="application/vnd.openxmlformats-package.relationships+xml"/>
  <Override PartName="/ppt/slideLayouts/_rels/slideLayout67.xml.rels" ContentType="application/vnd.openxmlformats-package.relationships+xml"/>
  <Override PartName="/ppt/slideLayouts/_rels/slideLayout66.xml.rels" ContentType="application/vnd.openxmlformats-package.relationships+xml"/>
  <Override PartName="/ppt/slideLayouts/_rels/slideLayout31.xml.rels" ContentType="application/vnd.openxmlformats-package.relationships+xml"/>
  <Override PartName="/ppt/slideLayouts/_rels/slideLayout68.xml.rels" ContentType="application/vnd.openxmlformats-package.relationships+xml"/>
  <Override PartName="/ppt/slideLayouts/_rels/slideLayout32.xml.rels" ContentType="application/vnd.openxmlformats-package.relationships+xml"/>
  <Override PartName="/ppt/slideLayouts/_rels/slideLayout69.xml.rels" ContentType="application/vnd.openxmlformats-package.relationships+xml"/>
  <Override PartName="/ppt/slideLayouts/_rels/slideLayout47.xml.rels" ContentType="application/vnd.openxmlformats-package.relationships+xml"/>
  <Override PartName="/ppt/slideLayouts/_rels/slideLayout10.xml.rels" ContentType="application/vnd.openxmlformats-package.relationships+xml"/>
  <Override PartName="/ppt/slideLayouts/_rels/slideLayout60.xml.rels" ContentType="application/vnd.openxmlformats-package.relationships+xml"/>
  <Override PartName="/ppt/slideLayouts/_rels/slideLayout18.xml.rels" ContentType="application/vnd.openxmlformats-package.relationships+xml"/>
  <Override PartName="/ppt/slideLayouts/_rels/slideLayout57.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61.xml.rels" ContentType="application/vnd.openxmlformats-package.relationships+xml"/>
  <Override PartName="/ppt/slideLayouts/_rels/slideLayout56.xml.rels" ContentType="application/vnd.openxmlformats-package.relationships+xml"/>
  <Override PartName="/ppt/slideLayouts/_rels/slideLayout44.xml.rels" ContentType="application/vnd.openxmlformats-package.relationships+xml"/>
  <Override PartName="/ppt/slideLayouts/_rels/slideLayout55.xml.rels" ContentType="application/vnd.openxmlformats-package.relationships+xml"/>
  <Override PartName="/ppt/slideLayouts/_rels/slideLayout43.xml.rels" ContentType="application/vnd.openxmlformats-package.relationships+xml"/>
  <Override PartName="/ppt/slideLayouts/_rels/slideLayout17.xml.rels" ContentType="application/vnd.openxmlformats-package.relationships+xml"/>
  <Override PartName="/ppt/slideLayouts/_rels/slideLayout54.xml.rels" ContentType="application/vnd.openxmlformats-package.relationships+xml"/>
  <Override PartName="/ppt/slideLayouts/_rels/slideLayout42.xml.rels" ContentType="application/vnd.openxmlformats-package.relationships+xml"/>
  <Override PartName="/ppt/slideLayouts/_rels/slideLayout16.xml.rels" ContentType="application/vnd.openxmlformats-package.relationships+xml"/>
  <Override PartName="/ppt/slideLayouts/_rels/slideLayout53.xml.rels" ContentType="application/vnd.openxmlformats-package.relationships+xml"/>
  <Override PartName="/ppt/slideLayouts/_rels/slideLayout46.xml.rels" ContentType="application/vnd.openxmlformats-package.relationships+xml"/>
  <Override PartName="/ppt/slideLayouts/_rels/slideLayout45.xml.rels" ContentType="application/vnd.openxmlformats-package.relationships+xml"/>
  <Override PartName="/ppt/slideLayouts/_rels/slideLayout41.xml.rels" ContentType="application/vnd.openxmlformats-package.relationships+xml"/>
  <Override PartName="/ppt/slideLayouts/_rels/slideLayout39.xml.rels" ContentType="application/vnd.openxmlformats-package.relationships+xml"/>
  <Override PartName="/ppt/slideLayouts/_rels/slideLayout15.xml.rels" ContentType="application/vnd.openxmlformats-package.relationships+xml"/>
  <Override PartName="/ppt/slideLayouts/_rels/slideLayout14.xml.rels" ContentType="application/vnd.openxmlformats-package.relationships+xml"/>
  <Override PartName="/ppt/slideLayouts/_rels/slideLayout65.xml.rels" ContentType="application/vnd.openxmlformats-package.relationships+xml"/>
  <Override PartName="/ppt/slideLayouts/_rels/slideLayout7.xml.rels" ContentType="application/vnd.openxmlformats-package.relationships+xml"/>
  <Override PartName="/ppt/slideLayouts/_rels/slideLayout27.xml.rels" ContentType="application/vnd.openxmlformats-package.relationships+xml"/>
  <Override PartName="/ppt/slideLayouts/_rels/slideLayout64.xml.rels" ContentType="application/vnd.openxmlformats-package.relationships+xml"/>
  <Override PartName="/ppt/slideLayouts/_rels/slideLayout6.xml.rels" ContentType="application/vnd.openxmlformats-package.relationships+xml"/>
  <Override PartName="/ppt/slideLayouts/_rels/slideLayout26.xml.rels" ContentType="application/vnd.openxmlformats-package.relationships+xml"/>
  <Override PartName="/ppt/slideLayouts/_rels/slideLayout63.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62.xml.rels" ContentType="application/vnd.openxmlformats-package.relationships+xml"/>
  <Override PartName="/ppt/slideLayouts/_rels/slideLayout12.xml.rels" ContentType="application/vnd.openxmlformats-package.relationships+xml"/>
  <Override PartName="/ppt/slideLayouts/_rels/slideLayout49.xml.rels" ContentType="application/vnd.openxmlformats-package.relationships+xml"/>
  <Override PartName="/ppt/slideLayouts/_rels/slideLayout59.xml.rels" ContentType="application/vnd.openxmlformats-package.relationships+xml"/>
  <Override PartName="/ppt/slideLayouts/_rels/slideLayout2.xml.rels" ContentType="application/vnd.openxmlformats-package.relationships+xml"/>
  <Override PartName="/ppt/slideLayouts/_rels/slideLayout22.xml.rels" ContentType="application/vnd.openxmlformats-package.relationships+xml"/>
  <Override PartName="/ppt/slideLayouts/_rels/slideLayout11.xml.rels" ContentType="application/vnd.openxmlformats-package.relationships+xml"/>
  <Override PartName="/ppt/slideLayouts/_rels/slideLayout48.xml.rels" ContentType="application/vnd.openxmlformats-package.relationships+xml"/>
  <Override PartName="/ppt/slideLayouts/_rels/slideLayout58.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_rels/slideLayout8.xml.rels" ContentType="application/vnd.openxmlformats-package.relationships+xml"/>
  <Override PartName="/ppt/slideLayouts/_rels/slideLayout28.xml.rels" ContentType="application/vnd.openxmlformats-package.relationships+xml"/>
  <Override PartName="/ppt/slideLayouts/_rels/slideLayout9.xml.rels" ContentType="application/vnd.openxmlformats-package.relationships+xml"/>
  <Override PartName="/ppt/slideLayouts/_rels/slideLayout29.xml.rels" ContentType="application/vnd.openxmlformats-package.relationships+xml"/>
  <Override PartName="/ppt/slideLayouts/_rels/slideLayout50.xml.rels" ContentType="application/vnd.openxmlformats-package.relationships+xml"/>
  <Override PartName="/ppt/slideLayouts/_rels/slideLayout3.xml.rels" ContentType="application/vnd.openxmlformats-package.relationships+xml"/>
  <Override PartName="/ppt/slideLayouts/_rels/slideLayout23.xml.rels" ContentType="application/vnd.openxmlformats-package.relationships+xml"/>
  <Override PartName="/ppt/slideLayouts/_rels/slideLayout51.xml.rels" ContentType="application/vnd.openxmlformats-package.relationship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0.xml" ContentType="application/vnd.openxmlformats-officedocument.presentationml.slideLayout+xml"/>
  <Override PartName="/ppt/_rels/presentation.xml.rels" ContentType="application/vnd.openxmlformats-package.relationships+xml"/>
  <Override PartName="/ppt/media/image9.png" ContentType="image/png"/>
  <Override PartName="/ppt/media/image12.png" ContentType="image/png"/>
  <Override PartName="/ppt/media/hdphoto1.wdp" ContentType="image/vnd.ms-photo"/>
  <Override PartName="/ppt/media/image3.png" ContentType="image/png"/>
  <Override PartName="/ppt/media/image8.png" ContentType="image/png"/>
  <Override PartName="/ppt/media/image17.png" ContentType="image/png"/>
  <Override PartName="/ppt/media/image11.png" ContentType="image/png"/>
  <Override PartName="/ppt/media/image2.png" ContentType="image/png"/>
  <Override PartName="/ppt/media/image22.svg" ContentType="image/svg"/>
  <Override PartName="/ppt/media/image7.png" ContentType="image/png"/>
  <Override PartName="/ppt/media/image23.png" ContentType="image/png"/>
  <Override PartName="/ppt/media/image5.png" ContentType="image/png"/>
  <Override PartName="/ppt/media/image21.png" ContentType="image/png"/>
  <Override PartName="/ppt/media/image19.png" ContentType="image/png"/>
  <Override PartName="/ppt/media/image16.svg" ContentType="image/svg"/>
  <Override PartName="/ppt/media/image20.svg" ContentType="image/svg"/>
  <Override PartName="/ppt/media/image18.svg" ContentType="image/svg"/>
  <Override PartName="/ppt/media/image14.svg" ContentType="image/svg"/>
  <Override PartName="/ppt/media/image4.png" ContentType="image/png"/>
  <Override PartName="/ppt/media/image13.png" ContentType="image/png"/>
  <Override PartName="/ppt/media/image15.png" ContentType="image/png"/>
  <Override PartName="/ppt/media/image6.png" ContentType="image/png"/>
  <Override PartName="/ppt/media/image10.png" ContentType="image/png"/>
  <Override PartName="/ppt/media/image1.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_rels/notesSlide10.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customXml" Target="../customXml/item1.xml"/><Relationship Id="rId5" Type="http://schemas.openxmlformats.org/officeDocument/2006/relationships/customXml" Target="../customXml/item2.xml"/><Relationship Id="rId6" Type="http://schemas.openxmlformats.org/officeDocument/2006/relationships/customXml" Target="../customXml/item3.xml"/><Relationship Id="rId7"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70.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3"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defTabSz="914400">
              <a:lnSpc>
                <a:spcPct val="97000"/>
              </a:lnSpc>
              <a:tabLst>
                <a:tab pos="0" algn="l"/>
              </a:tabLst>
            </a:pPr>
            <a:r>
              <a:rPr lang="nl-NL" sz="3400" b="1" u="none" strike="noStrike">
                <a:solidFill>
                  <a:schemeClr val="dk1"/>
                </a:solidFill>
                <a:effectLst/>
                <a:uFillTx/>
                <a:latin typeface="Aptos"/>
              </a:rPr>
              <a:t>Click to move the slide</a:t>
            </a:r>
            <a:endParaRPr lang="nl-NL" sz="3400" b="1" u="none" strike="noStrike">
              <a:solidFill>
                <a:schemeClr val="dk1"/>
              </a:solidFill>
              <a:effectLst/>
              <a:uFillTx/>
              <a:latin typeface="Aptos"/>
            </a:endParaRPr>
          </a:p>
        </p:txBody>
      </p:sp>
      <p:sp>
        <p:nvSpPr>
          <p:cNvPr id="1204"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nl-NL" sz="2000" b="0" u="none" strike="noStrike">
                <a:solidFill>
                  <a:srgbClr val="000000"/>
                </a:solidFill>
                <a:effectLst/>
                <a:uFillTx/>
                <a:latin typeface="Calibri"/>
              </a:rPr>
              <a:t>Click to edit the notes format</a:t>
            </a:r>
            <a:endParaRPr lang="nl-NL" sz="2000" b="0" u="none" strike="noStrike">
              <a:solidFill>
                <a:srgbClr val="000000"/>
              </a:solidFill>
              <a:effectLst/>
              <a:uFillTx/>
              <a:latin typeface="Calibri"/>
            </a:endParaRPr>
          </a:p>
        </p:txBody>
      </p:sp>
      <p:sp>
        <p:nvSpPr>
          <p:cNvPr id="1205"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nl-NL" sz="1400" b="0" u="none" strike="noStrike">
                <a:solidFill>
                  <a:srgbClr val="000000"/>
                </a:solidFill>
                <a:effectLst/>
                <a:uFillTx/>
                <a:latin typeface="Calibri"/>
              </a:rPr>
              <a:t>&lt;header&gt;</a:t>
            </a:r>
            <a:endParaRPr lang="nl-NL" sz="1400" b="0" u="none" strike="noStrike">
              <a:solidFill>
                <a:srgbClr val="000000"/>
              </a:solidFill>
              <a:effectLst/>
              <a:uFillTx/>
              <a:latin typeface="Calibri"/>
            </a:endParaRPr>
          </a:p>
        </p:txBody>
      </p:sp>
      <p:sp>
        <p:nvSpPr>
          <p:cNvPr id="1206" name="PlaceHolder 4"/>
          <p:cNvSpPr>
            <a:spLocks noGrp="1"/>
          </p:cNvSpPr>
          <p:nvPr>
            <p:ph type="dt" idx="49"/>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nl-NL" sz="1400" b="0" u="none" strike="noStrike">
                <a:solidFill>
                  <a:srgbClr val="000000"/>
                </a:solidFill>
                <a:effectLst/>
                <a:uFillTx/>
                <a:latin typeface="Calibri"/>
              </a:defRPr>
            </a:lvl1pPr>
          </a:lstStyle>
          <a:p>
            <a:pPr indent="0" algn="r">
              <a:lnSpc>
                <a:spcPct val="83000"/>
              </a:lnSpc>
              <a:buNone/>
            </a:pPr>
            <a:r>
              <a:rPr lang="nl-NL" sz="1400" b="0" u="none" strike="noStrike">
                <a:solidFill>
                  <a:srgbClr val="000000"/>
                </a:solidFill>
                <a:effectLst/>
                <a:uFillTx/>
                <a:latin typeface="Calibri"/>
              </a:rPr>
              <a:t>&lt;date/time&gt;</a:t>
            </a:r>
            <a:endParaRPr lang="nl-NL" sz="1400" b="0" u="none" strike="noStrike">
              <a:solidFill>
                <a:srgbClr val="000000"/>
              </a:solidFill>
              <a:effectLst/>
              <a:uFillTx/>
              <a:latin typeface="Calibri"/>
            </a:endParaRPr>
          </a:p>
        </p:txBody>
      </p:sp>
      <p:sp>
        <p:nvSpPr>
          <p:cNvPr id="1207" name="PlaceHolder 5"/>
          <p:cNvSpPr>
            <a:spLocks noGrp="1"/>
          </p:cNvSpPr>
          <p:nvPr>
            <p:ph type="ftr" idx="50"/>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nl-NL" sz="1400" b="0" u="none" strike="noStrike">
                <a:solidFill>
                  <a:srgbClr val="000000"/>
                </a:solidFill>
                <a:effectLst/>
                <a:uFillTx/>
                <a:latin typeface="Calibri"/>
              </a:defRPr>
            </a:lvl1pPr>
          </a:lstStyle>
          <a:p>
            <a:pPr indent="0" algn="l">
              <a:lnSpc>
                <a:spcPct val="83000"/>
              </a:lnSpc>
              <a:buNone/>
            </a:pPr>
            <a:r>
              <a:rPr lang="nl-NL" sz="1400" b="0" u="none" strike="noStrike">
                <a:solidFill>
                  <a:srgbClr val="000000"/>
                </a:solidFill>
                <a:effectLst/>
                <a:uFillTx/>
                <a:latin typeface="Calibri"/>
              </a:rPr>
              <a:t>&lt;footer&gt;</a:t>
            </a:r>
            <a:endParaRPr lang="nl-NL" sz="1400" b="0" u="none" strike="noStrike">
              <a:solidFill>
                <a:srgbClr val="000000"/>
              </a:solidFill>
              <a:effectLst/>
              <a:uFillTx/>
              <a:latin typeface="Calibri"/>
            </a:endParaRPr>
          </a:p>
        </p:txBody>
      </p:sp>
      <p:sp>
        <p:nvSpPr>
          <p:cNvPr id="1208" name="PlaceHolder 6"/>
          <p:cNvSpPr>
            <a:spLocks noGrp="1"/>
          </p:cNvSpPr>
          <p:nvPr>
            <p:ph type="sldNum" idx="51"/>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nl-NL" sz="1400" b="0" u="none" strike="noStrike">
                <a:solidFill>
                  <a:srgbClr val="000000"/>
                </a:solidFill>
                <a:effectLst/>
                <a:uFillTx/>
                <a:latin typeface="Calibri"/>
              </a:defRPr>
            </a:lvl1pPr>
          </a:lstStyle>
          <a:p>
            <a:pPr indent="0" algn="r">
              <a:lnSpc>
                <a:spcPct val="83000"/>
              </a:lnSpc>
              <a:buNone/>
            </a:pPr>
            <a:fld id="{D16D39E4-3ED5-4362-AA55-618CB19B370D}" type="slidenum">
              <a:rPr lang="nl-NL" sz="1400" b="0" u="none" strike="noStrike">
                <a:solidFill>
                  <a:srgbClr val="000000"/>
                </a:solidFill>
                <a:effectLst/>
                <a:uFillTx/>
                <a:latin typeface="Calibri"/>
              </a:rPr>
              <a:t>&lt;number&gt;</a:t>
            </a:fld>
            <a:endParaRPr lang="nl-NL"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1" name="PlaceHolder 1"/>
          <p:cNvSpPr>
            <a:spLocks noGrp="1"/>
          </p:cNvSpPr>
          <p:nvPr>
            <p:ph type="sldImg"/>
          </p:nvPr>
        </p:nvSpPr>
        <p:spPr>
          <a:xfrm>
            <a:off x="685800" y="1143000"/>
            <a:ext cx="5484600" cy="3084480"/>
          </a:xfrm>
          <a:prstGeom prst="rect">
            <a:avLst/>
          </a:prstGeom>
          <a:ln w="0">
            <a:noFill/>
          </a:ln>
        </p:spPr>
      </p:sp>
      <p:sp>
        <p:nvSpPr>
          <p:cNvPr id="1412" name="PlaceHolder 2"/>
          <p:cNvSpPr>
            <a:spLocks noGrp="1"/>
          </p:cNvSpPr>
          <p:nvPr>
            <p:ph type="body"/>
          </p:nvPr>
        </p:nvSpPr>
        <p:spPr>
          <a:xfrm>
            <a:off x="685800" y="4400640"/>
            <a:ext cx="5484600" cy="359856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Calibri"/>
            </a:endParaRPr>
          </a:p>
        </p:txBody>
      </p:sp>
      <p:sp>
        <p:nvSpPr>
          <p:cNvPr id="1413" name="PlaceHolder 3"/>
          <p:cNvSpPr>
            <a:spLocks noGrp="1"/>
          </p:cNvSpPr>
          <p:nvPr>
            <p:ph type="sldNum" idx="53"/>
          </p:nvPr>
        </p:nvSpPr>
        <p:spPr>
          <a:xfrm>
            <a:off x="3884760" y="8685360"/>
            <a:ext cx="2970000" cy="45684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rgbClr val="000000"/>
                </a:solidFill>
                <a:effectLst/>
                <a:uFillTx/>
                <a:latin typeface="Aptos"/>
                <a:ea typeface="+mn-ea"/>
              </a:defRPr>
            </a:lvl1pPr>
          </a:lstStyle>
          <a:p>
            <a:pPr indent="0" algn="r" defTabSz="914400">
              <a:lnSpc>
                <a:spcPct val="100000"/>
              </a:lnSpc>
              <a:buNone/>
              <a:tabLst>
                <a:tab pos="0" algn="l"/>
              </a:tabLst>
            </a:pPr>
            <a:fld id="{066E947F-DBA3-40AC-AEF6-A5BF0B958F70}" type="slidenum">
              <a:rPr lang="nl-NL" sz="1200" b="0" u="none" strike="noStrike">
                <a:solidFill>
                  <a:srgbClr val="000000"/>
                </a:solidFill>
                <a:effectLst/>
                <a:uFillTx/>
                <a:latin typeface="Aptos"/>
                <a:ea typeface="+mn-ea"/>
              </a:rPr>
              <a:t>&lt;number&gt;</a:t>
            </a:fld>
            <a:endParaRPr lang="nl-NL" sz="1200" b="0" u="none" strike="noStrike">
              <a:solidFill>
                <a:srgbClr val="000000"/>
              </a:solidFill>
              <a:effectLst/>
              <a:uFillTx/>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4" name="PlaceHolder 1"/>
          <p:cNvSpPr>
            <a:spLocks noGrp="1"/>
          </p:cNvSpPr>
          <p:nvPr>
            <p:ph type="sldImg"/>
          </p:nvPr>
        </p:nvSpPr>
        <p:spPr>
          <a:xfrm>
            <a:off x="685800" y="1143000"/>
            <a:ext cx="5484600" cy="3084480"/>
          </a:xfrm>
          <a:prstGeom prst="rect">
            <a:avLst/>
          </a:prstGeom>
          <a:ln w="0">
            <a:noFill/>
          </a:ln>
        </p:spPr>
      </p:sp>
      <p:sp>
        <p:nvSpPr>
          <p:cNvPr id="1415" name="PlaceHolder 2"/>
          <p:cNvSpPr>
            <a:spLocks noGrp="1"/>
          </p:cNvSpPr>
          <p:nvPr>
            <p:ph type="body"/>
          </p:nvPr>
        </p:nvSpPr>
        <p:spPr>
          <a:xfrm>
            <a:off x="685800" y="4400640"/>
            <a:ext cx="5484600" cy="359856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Calibri"/>
            </a:endParaRPr>
          </a:p>
        </p:txBody>
      </p:sp>
      <p:sp>
        <p:nvSpPr>
          <p:cNvPr id="1416" name="PlaceHolder 3"/>
          <p:cNvSpPr>
            <a:spLocks noGrp="1"/>
          </p:cNvSpPr>
          <p:nvPr>
            <p:ph type="sldNum" idx="54"/>
          </p:nvPr>
        </p:nvSpPr>
        <p:spPr>
          <a:xfrm>
            <a:off x="3884760" y="8685360"/>
            <a:ext cx="2970000" cy="45684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rgbClr val="000000"/>
                </a:solidFill>
                <a:effectLst/>
                <a:uFillTx/>
                <a:latin typeface="Aptos"/>
                <a:ea typeface="+mn-ea"/>
              </a:defRPr>
            </a:lvl1pPr>
          </a:lstStyle>
          <a:p>
            <a:pPr indent="0" algn="r" defTabSz="914400">
              <a:lnSpc>
                <a:spcPct val="100000"/>
              </a:lnSpc>
              <a:buNone/>
              <a:tabLst>
                <a:tab pos="0" algn="l"/>
              </a:tabLst>
            </a:pPr>
            <a:fld id="{8D4F3D47-DDCB-4211-B194-25FE44BCA086}" type="slidenum">
              <a:rPr lang="nl-NL" sz="1200" b="0" u="none" strike="noStrike">
                <a:solidFill>
                  <a:srgbClr val="000000"/>
                </a:solidFill>
                <a:effectLst/>
                <a:uFillTx/>
                <a:latin typeface="Aptos"/>
                <a:ea typeface="+mn-ea"/>
              </a:rPr>
              <a:t>&lt;number&gt;</a:t>
            </a:fld>
            <a:endParaRPr lang="nl-NL" sz="1200" b="0" u="none" strike="noStrike">
              <a:solidFill>
                <a:srgbClr val="000000"/>
              </a:solidFill>
              <a:effectLst/>
              <a:uFillTx/>
              <a:latin typeface="Calibri"/>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7" name="PlaceHolder 1"/>
          <p:cNvSpPr>
            <a:spLocks noGrp="1"/>
          </p:cNvSpPr>
          <p:nvPr>
            <p:ph type="sldImg"/>
          </p:nvPr>
        </p:nvSpPr>
        <p:spPr>
          <a:xfrm>
            <a:off x="685800" y="1143000"/>
            <a:ext cx="5484600" cy="3084480"/>
          </a:xfrm>
          <a:prstGeom prst="rect">
            <a:avLst/>
          </a:prstGeom>
          <a:ln w="0">
            <a:noFill/>
          </a:ln>
        </p:spPr>
      </p:sp>
      <p:sp>
        <p:nvSpPr>
          <p:cNvPr id="1418" name="PlaceHolder 2"/>
          <p:cNvSpPr>
            <a:spLocks noGrp="1"/>
          </p:cNvSpPr>
          <p:nvPr>
            <p:ph type="body"/>
          </p:nvPr>
        </p:nvSpPr>
        <p:spPr>
          <a:xfrm>
            <a:off x="685800" y="4400640"/>
            <a:ext cx="5484600" cy="359856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Calibri"/>
            </a:endParaRPr>
          </a:p>
        </p:txBody>
      </p:sp>
      <p:sp>
        <p:nvSpPr>
          <p:cNvPr id="1419" name="PlaceHolder 3"/>
          <p:cNvSpPr>
            <a:spLocks noGrp="1"/>
          </p:cNvSpPr>
          <p:nvPr>
            <p:ph type="sldNum" idx="55"/>
          </p:nvPr>
        </p:nvSpPr>
        <p:spPr>
          <a:xfrm>
            <a:off x="3884760" y="8685360"/>
            <a:ext cx="2970000" cy="45684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rgbClr val="000000"/>
                </a:solidFill>
                <a:effectLst/>
                <a:uFillTx/>
                <a:latin typeface="+mn-lt"/>
                <a:ea typeface="+mn-ea"/>
              </a:defRPr>
            </a:lvl1pPr>
          </a:lstStyle>
          <a:p>
            <a:pPr indent="0" algn="r" defTabSz="914400">
              <a:lnSpc>
                <a:spcPct val="100000"/>
              </a:lnSpc>
              <a:buNone/>
              <a:tabLst>
                <a:tab pos="0" algn="l"/>
              </a:tabLst>
            </a:pPr>
            <a:fld id="{49DC7608-581A-4150-9429-5E81C9C941F0}" type="slidenum">
              <a:rPr lang="nl-NL" sz="1200" b="0" u="none" strike="noStrike">
                <a:solidFill>
                  <a:srgbClr val="000000"/>
                </a:solidFill>
                <a:effectLst/>
                <a:uFillTx/>
                <a:latin typeface="+mn-lt"/>
                <a:ea typeface="+mn-ea"/>
              </a:rPr>
              <a:t>&lt;number&gt;</a:t>
            </a:fld>
            <a:endParaRPr lang="nl-NL" sz="1200" b="0" u="none" strike="noStrike">
              <a:solidFill>
                <a:srgbClr val="000000"/>
              </a:solidFill>
              <a:effectLst/>
              <a:uFillTx/>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0" name="PlaceHolder 1"/>
          <p:cNvSpPr>
            <a:spLocks noGrp="1"/>
          </p:cNvSpPr>
          <p:nvPr>
            <p:ph type="sldImg"/>
          </p:nvPr>
        </p:nvSpPr>
        <p:spPr>
          <a:xfrm>
            <a:off x="685800" y="1143000"/>
            <a:ext cx="5484600" cy="3084480"/>
          </a:xfrm>
          <a:prstGeom prst="rect">
            <a:avLst/>
          </a:prstGeom>
          <a:ln w="0">
            <a:noFill/>
          </a:ln>
        </p:spPr>
      </p:sp>
      <p:sp>
        <p:nvSpPr>
          <p:cNvPr id="1421" name="PlaceHolder 2"/>
          <p:cNvSpPr>
            <a:spLocks noGrp="1"/>
          </p:cNvSpPr>
          <p:nvPr>
            <p:ph type="body"/>
          </p:nvPr>
        </p:nvSpPr>
        <p:spPr>
          <a:xfrm>
            <a:off x="685800" y="4400640"/>
            <a:ext cx="5484600" cy="359856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Calibri"/>
            </a:endParaRPr>
          </a:p>
        </p:txBody>
      </p:sp>
      <p:sp>
        <p:nvSpPr>
          <p:cNvPr id="1422" name="PlaceHolder 3"/>
          <p:cNvSpPr>
            <a:spLocks noGrp="1"/>
          </p:cNvSpPr>
          <p:nvPr>
            <p:ph type="sldNum" idx="56"/>
          </p:nvPr>
        </p:nvSpPr>
        <p:spPr>
          <a:xfrm>
            <a:off x="3884760" y="8685360"/>
            <a:ext cx="2970000" cy="45684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nl-NL" sz="1200" b="0" u="none" strike="noStrike">
                <a:solidFill>
                  <a:srgbClr val="000000"/>
                </a:solidFill>
                <a:effectLst/>
                <a:uFillTx/>
                <a:latin typeface="Aptos"/>
                <a:ea typeface="+mn-ea"/>
              </a:defRPr>
            </a:lvl1pPr>
          </a:lstStyle>
          <a:p>
            <a:pPr indent="0" algn="r" defTabSz="914400">
              <a:lnSpc>
                <a:spcPct val="100000"/>
              </a:lnSpc>
              <a:buNone/>
              <a:tabLst>
                <a:tab pos="0" algn="l"/>
              </a:tabLst>
            </a:pPr>
            <a:fld id="{554FC880-EB62-4C44-8553-42866A6C88B6}" type="slidenum">
              <a:rPr lang="nl-NL" sz="1200" b="0" u="none" strike="noStrike">
                <a:solidFill>
                  <a:srgbClr val="000000"/>
                </a:solidFill>
                <a:effectLst/>
                <a:uFillTx/>
                <a:latin typeface="Aptos"/>
                <a:ea typeface="+mn-ea"/>
              </a:rPr>
              <a:t>&lt;number&gt;</a:t>
            </a:fld>
            <a:endParaRPr lang="nl-NL" sz="1200" b="0" u="none" strike="noStrike">
              <a:solidFill>
                <a:srgbClr val="000000"/>
              </a:solidFill>
              <a:effectLst/>
              <a:uFillTx/>
              <a:latin typeface="Calibri"/>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3" name="PlaceHolder 1"/>
          <p:cNvSpPr>
            <a:spLocks noGrp="1"/>
          </p:cNvSpPr>
          <p:nvPr>
            <p:ph type="sldImg"/>
          </p:nvPr>
        </p:nvSpPr>
        <p:spPr>
          <a:xfrm>
            <a:off x="685800" y="1143000"/>
            <a:ext cx="5484600" cy="3084480"/>
          </a:xfrm>
          <a:prstGeom prst="rect">
            <a:avLst/>
          </a:prstGeom>
          <a:ln w="0">
            <a:noFill/>
          </a:ln>
        </p:spPr>
      </p:sp>
      <p:sp>
        <p:nvSpPr>
          <p:cNvPr id="1424" name="PlaceHolder 2"/>
          <p:cNvSpPr>
            <a:spLocks noGrp="1"/>
          </p:cNvSpPr>
          <p:nvPr>
            <p:ph type="body"/>
          </p:nvPr>
        </p:nvSpPr>
        <p:spPr>
          <a:xfrm>
            <a:off x="685800" y="4400640"/>
            <a:ext cx="5484600" cy="3598560"/>
          </a:xfrm>
          <a:prstGeom prst="rect">
            <a:avLst/>
          </a:prstGeom>
          <a:noFill/>
          <a:ln w="0">
            <a:noFill/>
          </a:ln>
        </p:spPr>
        <p:txBody>
          <a:bodyPr lIns="91440" tIns="45720" rIns="91440" bIns="45720" anchor="t">
            <a:noAutofit/>
          </a:bodyPr>
          <a:p>
            <a:pPr indent="0" algn="l">
              <a:buNone/>
            </a:pPr>
            <a:endParaRPr lang="nl-NL" sz="1800" b="0" u="none" strike="noStrike">
              <a:solidFill>
                <a:srgbClr val="000000"/>
              </a:solidFill>
              <a:effectLst/>
              <a:uFillTx/>
              <a:latin typeface="Calibri"/>
            </a:endParaRPr>
          </a:p>
        </p:txBody>
      </p:sp>
      <p:sp>
        <p:nvSpPr>
          <p:cNvPr id="1425" name="PlaceHolder 3"/>
          <p:cNvSpPr>
            <a:spLocks noGrp="1"/>
          </p:cNvSpPr>
          <p:nvPr>
            <p:ph type="sldNum" idx="57"/>
          </p:nvPr>
        </p:nvSpPr>
        <p:spPr>
          <a:xfrm>
            <a:off x="3884760" y="8685360"/>
            <a:ext cx="2970000" cy="456840"/>
          </a:xfrm>
          <a:prstGeom prst="rect">
            <a:avLst/>
          </a:prstGeom>
          <a:noFill/>
          <a:ln w="0">
            <a:noFill/>
          </a:ln>
        </p:spPr>
        <p:txBody>
          <a:bodyPr lIns="91440" tIns="45720" rIns="91440" bIns="45720" anchor="b">
            <a:noAutofit/>
          </a:bodyPr>
          <a:lstStyle>
            <a:lvl1pPr indent="0" algn="r">
              <a:lnSpc>
                <a:spcPct val="100000"/>
              </a:lnSpc>
              <a:buNone/>
              <a:tabLst>
                <a:tab pos="0" algn="l"/>
              </a:tabLst>
              <a:defRPr lang="nl-NL" sz="1200" b="0" u="none" strike="noStrike">
                <a:solidFill>
                  <a:srgbClr val="000000"/>
                </a:solidFill>
                <a:effectLst/>
                <a:uFillTx/>
                <a:latin typeface="Calibri"/>
              </a:defRPr>
            </a:lvl1pPr>
          </a:lstStyle>
          <a:p>
            <a:pPr indent="0" algn="r">
              <a:lnSpc>
                <a:spcPct val="100000"/>
              </a:lnSpc>
              <a:buNone/>
              <a:tabLst>
                <a:tab pos="0" algn="l"/>
              </a:tabLst>
            </a:pPr>
            <a:fld id="{CB62441F-2251-4890-A435-5074B5475FB0}" type="slidenum">
              <a:rPr lang="nl-NL" sz="1200" b="0" u="none" strike="noStrike">
                <a:solidFill>
                  <a:srgbClr val="000000"/>
                </a:solidFill>
                <a:effectLst/>
                <a:uFillTx/>
                <a:latin typeface="Calibri"/>
              </a:rPr>
              <a:t>&lt;number&gt;</a:t>
            </a:fld>
            <a:endParaRPr lang="nl-NL" sz="1200" b="0" u="none" strike="noStrike">
              <a:solidFill>
                <a:srgbClr val="000000"/>
              </a:solidFill>
              <a:effectLst/>
              <a:uFillTx/>
              <a:latin typeface="Calibri"/>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3.png"/>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microsoft.com/office/2007/relationships/hdphoto" Target="../media/hdphoto1.wdp"/><Relationship Id="rId4" Type="http://schemas.openxmlformats.org/officeDocument/2006/relationships/image" Target="../media/image4.png"/>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5.png"/><Relationship Id="rId5" Type="http://schemas.openxmlformats.org/officeDocument/2006/relationships/image" Target="../media/image5.png"/><Relationship Id="rId6" Type="http://schemas.openxmlformats.org/officeDocument/2006/relationships/image" Target="../media/image5.png"/><Relationship Id="rId7" Type="http://schemas.openxmlformats.org/officeDocument/2006/relationships/image" Target="../media/image5.png"/><Relationship Id="rId8" Type="http://schemas.openxmlformats.org/officeDocument/2006/relationships/image" Target="../media/image5.png"/>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5.png"/><Relationship Id="rId4" Type="http://schemas.openxmlformats.org/officeDocument/2006/relationships/image" Target="../media/image5.png"/><Relationship Id="rId5" Type="http://schemas.openxmlformats.org/officeDocument/2006/relationships/image" Target="../media/image5.png"/><Relationship Id="rId6" Type="http://schemas.openxmlformats.org/officeDocument/2006/relationships/image" Target="../media/image5.png"/><Relationship Id="rId7" Type="http://schemas.openxmlformats.org/officeDocument/2006/relationships/image" Target="../media/image5.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ogo slide - ZI">
    <p:bg>
      <p:bgPr>
        <a:solidFill>
          <a:srgbClr val="FFFFFF"/>
        </a:solidFill>
      </p:bgPr>
    </p:bg>
    <p:spTree>
      <p:nvGrpSpPr>
        <p:cNvPr id="1" name=""/>
        <p:cNvGrpSpPr/>
        <p:nvPr/>
      </p:nvGrpSpPr>
      <p:grpSpPr>
        <a:xfrm>
          <a:off x="0" y="0"/>
          <a:ext cx="0" cy="0"/>
          <a:chOff x="0" y="0"/>
          <a:chExt cx="0" cy="0"/>
        </a:xfrm>
      </p:grpSpPr>
      <p:grpSp>
        <p:nvGrpSpPr>
          <p:cNvPr id="2" name="GRID" hidden="1"/>
          <p:cNvGrpSpPr/>
          <p:nvPr/>
        </p:nvGrpSpPr>
        <p:grpSpPr>
          <a:xfrm>
            <a:off x="0" y="0"/>
            <a:ext cx="12190320" cy="6856200"/>
            <a:chOff x="0" y="0"/>
            <a:chExt cx="12190320" cy="6856200"/>
          </a:xfrm>
        </p:grpSpPr>
        <p:sp>
          <p:nvSpPr>
            <p:cNvPr id="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0" name="Tijdelijke aanduiding voor tekst 10"/>
          <p:cNvSpPr/>
          <p:nvPr/>
        </p:nvSpPr>
        <p:spPr>
          <a:xfrm>
            <a:off x="192960" y="225360"/>
            <a:ext cx="11804040" cy="6422400"/>
          </a:xfrm>
          <a:prstGeom prst="roundRect">
            <a:avLst>
              <a:gd name="adj" fmla="val 3563"/>
            </a:avLst>
          </a:prstGeom>
          <a:solidFill>
            <a:schemeClr val="accent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1" name="Rechthoek: afgeronde hoeken 6"/>
          <p:cNvSpPr/>
          <p:nvPr/>
        </p:nvSpPr>
        <p:spPr>
          <a:xfrm>
            <a:off x="0" y="-367920"/>
            <a:ext cx="8427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GB" sz="1600" b="1" u="none" strike="noStrike">
                <a:solidFill>
                  <a:schemeClr val="accent1"/>
                </a:solidFill>
                <a:effectLst/>
                <a:uFillTx/>
                <a:latin typeface="Aptos"/>
              </a:rPr>
              <a:t>Logo slide</a:t>
            </a:r>
            <a:endParaRPr lang="nl-NL" sz="1600" b="0" u="none" strike="noStrike">
              <a:solidFill>
                <a:srgbClr val="000000"/>
              </a:solidFill>
              <a:effectLst/>
              <a:uFillTx/>
              <a:latin typeface="Calibri"/>
            </a:endParaRPr>
          </a:p>
        </p:txBody>
      </p:sp>
      <p:sp>
        <p:nvSpPr>
          <p:cNvPr id="12"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i="1" u="none" strike="noStrike">
              <a:solidFill>
                <a:schemeClr val="lt1">
                  <a:lumMod val="50000"/>
                </a:schemeClr>
              </a:solidFill>
              <a:effectLst/>
              <a:uFillTx/>
              <a:latin typeface="Aptos"/>
            </a:endParaRPr>
          </a:p>
        </p:txBody>
      </p:sp>
      <p:sp>
        <p:nvSpPr>
          <p:cNvPr id="13"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i="1" u="none" strike="noStrike">
              <a:solidFill>
                <a:schemeClr val="lt1">
                  <a:lumMod val="50000"/>
                </a:schemeClr>
              </a:solidFill>
              <a:effectLst/>
              <a:uFillTx/>
              <a:latin typeface="Aptos"/>
            </a:endParaRPr>
          </a:p>
        </p:txBody>
      </p:sp>
      <p:sp>
        <p:nvSpPr>
          <p:cNvPr id="14"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15" name="Tijdelijke aanduiding voor tekst 10"/>
          <p:cNvSpPr/>
          <p:nvPr/>
        </p:nvSpPr>
        <p:spPr>
          <a:xfrm>
            <a:off x="714240" y="159660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6" name="Tijdelijke aanduiding voor tekst 10"/>
          <p:cNvSpPr/>
          <p:nvPr/>
        </p:nvSpPr>
        <p:spPr>
          <a:xfrm>
            <a:off x="714240" y="305856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7" name="Tijdelijke aanduiding voor tekst 10"/>
          <p:cNvSpPr/>
          <p:nvPr/>
        </p:nvSpPr>
        <p:spPr>
          <a:xfrm>
            <a:off x="714240" y="452016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8" name="Tijdelijke aanduiding voor tekst 10"/>
          <p:cNvSpPr/>
          <p:nvPr/>
        </p:nvSpPr>
        <p:spPr>
          <a:xfrm>
            <a:off x="3460320" y="159660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9" name="Tijdelijke aanduiding voor tekst 10"/>
          <p:cNvSpPr/>
          <p:nvPr/>
        </p:nvSpPr>
        <p:spPr>
          <a:xfrm>
            <a:off x="3460320" y="305856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0" name="Tijdelijke aanduiding voor tekst 10"/>
          <p:cNvSpPr/>
          <p:nvPr/>
        </p:nvSpPr>
        <p:spPr>
          <a:xfrm>
            <a:off x="3460320" y="452016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1" name="Tijdelijke aanduiding voor tekst 10"/>
          <p:cNvSpPr/>
          <p:nvPr/>
        </p:nvSpPr>
        <p:spPr>
          <a:xfrm>
            <a:off x="6206040" y="159660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2" name="Tijdelijke aanduiding voor tekst 10"/>
          <p:cNvSpPr/>
          <p:nvPr/>
        </p:nvSpPr>
        <p:spPr>
          <a:xfrm>
            <a:off x="6206040" y="305856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3" name="Tijdelijke aanduiding voor tekst 10"/>
          <p:cNvSpPr/>
          <p:nvPr/>
        </p:nvSpPr>
        <p:spPr>
          <a:xfrm>
            <a:off x="6206040" y="452016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4" name="Tijdelijke aanduiding voor tekst 10"/>
          <p:cNvSpPr/>
          <p:nvPr/>
        </p:nvSpPr>
        <p:spPr>
          <a:xfrm>
            <a:off x="8952120" y="159660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5" name="Tijdelijke aanduiding voor tekst 10"/>
          <p:cNvSpPr/>
          <p:nvPr/>
        </p:nvSpPr>
        <p:spPr>
          <a:xfrm>
            <a:off x="8952120" y="307764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6" name="Tijdelijke aanduiding voor tekst 10"/>
          <p:cNvSpPr/>
          <p:nvPr/>
        </p:nvSpPr>
        <p:spPr>
          <a:xfrm>
            <a:off x="8952120" y="4520160"/>
            <a:ext cx="2518200" cy="1283400"/>
          </a:xfrm>
          <a:prstGeom prst="roundRect">
            <a:avLst>
              <a:gd name="adj" fmla="val 13874"/>
            </a:avLst>
          </a:prstGeom>
          <a:solidFill>
            <a:schemeClr val="bg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7" name="PlaceHolder 4"/>
          <p:cNvSpPr>
            <a:spLocks noGrp="1"/>
          </p:cNvSpPr>
          <p:nvPr>
            <p:ph type="body" hasCustomPrompt="1"/>
          </p:nvPr>
        </p:nvSpPr>
        <p:spPr>
          <a:xfrm>
            <a:off x="930240" y="177264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28" name="PlaceHolder 5"/>
          <p:cNvSpPr>
            <a:spLocks noGrp="1"/>
          </p:cNvSpPr>
          <p:nvPr>
            <p:ph type="body" hasCustomPrompt="1"/>
          </p:nvPr>
        </p:nvSpPr>
        <p:spPr>
          <a:xfrm>
            <a:off x="3676320" y="177264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29" name="PlaceHolder 6"/>
          <p:cNvSpPr>
            <a:spLocks noGrp="1"/>
          </p:cNvSpPr>
          <p:nvPr>
            <p:ph type="body" hasCustomPrompt="1"/>
          </p:nvPr>
        </p:nvSpPr>
        <p:spPr>
          <a:xfrm>
            <a:off x="6422040" y="177264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0" name="PlaceHolder 7"/>
          <p:cNvSpPr>
            <a:spLocks noGrp="1"/>
          </p:cNvSpPr>
          <p:nvPr>
            <p:ph type="body" hasCustomPrompt="1"/>
          </p:nvPr>
        </p:nvSpPr>
        <p:spPr>
          <a:xfrm>
            <a:off x="9168120" y="177264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1" name="PlaceHolder 8"/>
          <p:cNvSpPr>
            <a:spLocks noGrp="1"/>
          </p:cNvSpPr>
          <p:nvPr>
            <p:ph type="body" hasCustomPrompt="1"/>
          </p:nvPr>
        </p:nvSpPr>
        <p:spPr>
          <a:xfrm>
            <a:off x="9168120" y="325332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2" name="PlaceHolder 9"/>
          <p:cNvSpPr>
            <a:spLocks noGrp="1"/>
          </p:cNvSpPr>
          <p:nvPr>
            <p:ph type="body" hasCustomPrompt="1"/>
          </p:nvPr>
        </p:nvSpPr>
        <p:spPr>
          <a:xfrm>
            <a:off x="9168120" y="469620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3" name="PlaceHolder 10"/>
          <p:cNvSpPr>
            <a:spLocks noGrp="1"/>
          </p:cNvSpPr>
          <p:nvPr>
            <p:ph type="body" hasCustomPrompt="1"/>
          </p:nvPr>
        </p:nvSpPr>
        <p:spPr>
          <a:xfrm>
            <a:off x="6422040" y="323424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4" name="PlaceHolder 11"/>
          <p:cNvSpPr>
            <a:spLocks noGrp="1"/>
          </p:cNvSpPr>
          <p:nvPr>
            <p:ph type="body" hasCustomPrompt="1"/>
          </p:nvPr>
        </p:nvSpPr>
        <p:spPr>
          <a:xfrm>
            <a:off x="6422040" y="469620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5" name="PlaceHolder 12"/>
          <p:cNvSpPr>
            <a:spLocks noGrp="1"/>
          </p:cNvSpPr>
          <p:nvPr>
            <p:ph type="body" hasCustomPrompt="1"/>
          </p:nvPr>
        </p:nvSpPr>
        <p:spPr>
          <a:xfrm>
            <a:off x="3676320" y="323424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6" name="PlaceHolder 13"/>
          <p:cNvSpPr>
            <a:spLocks noGrp="1"/>
          </p:cNvSpPr>
          <p:nvPr>
            <p:ph type="body" hasCustomPrompt="1"/>
          </p:nvPr>
        </p:nvSpPr>
        <p:spPr>
          <a:xfrm>
            <a:off x="3676320" y="469620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7" name="PlaceHolder 14"/>
          <p:cNvSpPr>
            <a:spLocks noGrp="1"/>
          </p:cNvSpPr>
          <p:nvPr>
            <p:ph type="body" hasCustomPrompt="1"/>
          </p:nvPr>
        </p:nvSpPr>
        <p:spPr>
          <a:xfrm>
            <a:off x="930240" y="323424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
        <p:nvSpPr>
          <p:cNvPr id="38" name="PlaceHolder 15"/>
          <p:cNvSpPr>
            <a:spLocks noGrp="1"/>
          </p:cNvSpPr>
          <p:nvPr>
            <p:ph type="body" hasCustomPrompt="1"/>
          </p:nvPr>
        </p:nvSpPr>
        <p:spPr>
          <a:xfrm>
            <a:off x="930240" y="4696200"/>
            <a:ext cx="2086200" cy="931680"/>
          </a:xfrm>
          <a:prstGeom prst="rect">
            <a:avLst/>
          </a:prstGeom>
          <a:solidFill>
            <a:schemeClr val="lt1">
              <a:lumMod val="95000"/>
            </a:schemeClr>
          </a:solidFill>
          <a:ln w="15840">
            <a:noFill/>
          </a:ln>
        </p:spPr>
        <p:txBody>
          <a:bodyPr lIns="180000" tIns="0" rIns="180000" bIns="612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Insert Image here</a:t>
            </a:r>
            <a:endParaRPr lang="en-GB" sz="1200" b="0" i="1" u="none" strike="noStrike">
              <a:solidFill>
                <a:schemeClr val="lt1">
                  <a:lumMod val="50000"/>
                </a:schemeClr>
              </a:solidFill>
              <a:effectLst/>
              <a:uFillTx/>
              <a:latin typeface="Aptos"/>
            </a:endParaRPr>
          </a:p>
        </p:txBody>
      </p:sp>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 Icon instruction - ZI">
    <p:bg>
      <p:bgPr>
        <a:solidFill>
          <a:srgbClr val="FFFFFF"/>
        </a:solidFill>
      </p:bgPr>
    </p:bg>
    <p:spTree>
      <p:nvGrpSpPr>
        <p:cNvPr id="1" name=""/>
        <p:cNvGrpSpPr/>
        <p:nvPr/>
      </p:nvGrpSpPr>
      <p:grpSpPr>
        <a:xfrm>
          <a:off x="0" y="0"/>
          <a:ext cx="0" cy="0"/>
          <a:chOff x="0" y="0"/>
          <a:chExt cx="0" cy="0"/>
        </a:xfrm>
      </p:grpSpPr>
      <p:grpSp>
        <p:nvGrpSpPr>
          <p:cNvPr id="39" name="GRID" hidden="1"/>
          <p:cNvGrpSpPr/>
          <p:nvPr/>
        </p:nvGrpSpPr>
        <p:grpSpPr>
          <a:xfrm>
            <a:off x="0" y="0"/>
            <a:ext cx="12190320" cy="6856200"/>
            <a:chOff x="0" y="0"/>
            <a:chExt cx="12190320" cy="6856200"/>
          </a:xfrm>
        </p:grpSpPr>
        <p:sp>
          <p:nvSpPr>
            <p:cNvPr id="40"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1"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2"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3"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4"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5"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46"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7" name="Rechthoek: afgeronde hoeken 6"/>
          <p:cNvSpPr/>
          <p:nvPr/>
        </p:nvSpPr>
        <p:spPr>
          <a:xfrm>
            <a:off x="0" y="-367920"/>
            <a:ext cx="18975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Title + Icon instruction</a:t>
            </a:r>
            <a:endParaRPr lang="nl-NL" sz="1600" b="0" u="none" strike="noStrike">
              <a:solidFill>
                <a:srgbClr val="000000"/>
              </a:solidFill>
              <a:effectLst/>
              <a:uFillTx/>
              <a:latin typeface="Calibri"/>
            </a:endParaRPr>
          </a:p>
        </p:txBody>
      </p:sp>
      <p:sp>
        <p:nvSpPr>
          <p:cNvPr id="48"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9"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0"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genda 6x">
    <p:bg>
      <p:bgPr>
        <a:solidFill>
          <a:srgbClr val="FFFFFF"/>
        </a:solidFill>
      </p:bgPr>
    </p:bg>
    <p:spTree>
      <p:nvGrpSpPr>
        <p:cNvPr id="1" name=""/>
        <p:cNvGrpSpPr/>
        <p:nvPr/>
      </p:nvGrpSpPr>
      <p:grpSpPr>
        <a:xfrm>
          <a:off x="0" y="0"/>
          <a:ext cx="0" cy="0"/>
          <a:chOff x="0" y="0"/>
          <a:chExt cx="0" cy="0"/>
        </a:xfrm>
      </p:grpSpPr>
      <p:grpSp>
        <p:nvGrpSpPr>
          <p:cNvPr id="51" name="GRID" hidden="1"/>
          <p:cNvGrpSpPr/>
          <p:nvPr/>
        </p:nvGrpSpPr>
        <p:grpSpPr>
          <a:xfrm>
            <a:off x="0" y="0"/>
            <a:ext cx="12190320" cy="6856200"/>
            <a:chOff x="0" y="0"/>
            <a:chExt cx="12190320" cy="6856200"/>
          </a:xfrm>
        </p:grpSpPr>
        <p:sp>
          <p:nvSpPr>
            <p:cNvPr id="5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5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59"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60" name="Rechthoek: afgeronde hoeken 7"/>
          <p:cNvSpPr/>
          <p:nvPr/>
        </p:nvSpPr>
        <p:spPr>
          <a:xfrm>
            <a:off x="0" y="-367920"/>
            <a:ext cx="8888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Agenda 6x</a:t>
            </a:r>
            <a:endParaRPr lang="nl-NL" sz="1600" b="0" u="none" strike="noStrike">
              <a:solidFill>
                <a:srgbClr val="000000"/>
              </a:solidFill>
              <a:effectLst/>
              <a:uFillTx/>
              <a:latin typeface="Calibri"/>
            </a:endParaRPr>
          </a:p>
        </p:txBody>
      </p:sp>
      <p:sp>
        <p:nvSpPr>
          <p:cNvPr id="61"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2"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3"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4 - ZI">
    <p:bg>
      <p:bgPr>
        <a:solidFill>
          <a:srgbClr val="FFFFFF"/>
        </a:solidFill>
      </p:bgPr>
    </p:bg>
    <p:spTree>
      <p:nvGrpSpPr>
        <p:cNvPr id="1" name=""/>
        <p:cNvGrpSpPr/>
        <p:nvPr/>
      </p:nvGrpSpPr>
      <p:grpSpPr>
        <a:xfrm>
          <a:off x="0" y="0"/>
          <a:ext cx="0" cy="0"/>
          <a:chOff x="0" y="0"/>
          <a:chExt cx="0" cy="0"/>
        </a:xfrm>
      </p:grpSpPr>
      <p:grpSp>
        <p:nvGrpSpPr>
          <p:cNvPr id="64" name="GRID" hidden="1"/>
          <p:cNvGrpSpPr/>
          <p:nvPr/>
        </p:nvGrpSpPr>
        <p:grpSpPr>
          <a:xfrm>
            <a:off x="0" y="0"/>
            <a:ext cx="12190320" cy="6856200"/>
            <a:chOff x="0" y="0"/>
            <a:chExt cx="12190320" cy="6856200"/>
          </a:xfrm>
        </p:grpSpPr>
        <p:sp>
          <p:nvSpPr>
            <p:cNvPr id="65"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6"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7"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8"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9"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0"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71"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72" name="Rechthoek: afgeronde hoeken 6"/>
          <p:cNvSpPr/>
          <p:nvPr/>
        </p:nvSpPr>
        <p:spPr>
          <a:xfrm>
            <a:off x="0" y="-367920"/>
            <a:ext cx="1040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Title only #4</a:t>
            </a:r>
            <a:endParaRPr lang="nl-NL" sz="1600" b="0" u="none" strike="noStrike">
              <a:solidFill>
                <a:srgbClr val="000000"/>
              </a:solidFill>
              <a:effectLst/>
              <a:uFillTx/>
              <a:latin typeface="Calibri"/>
            </a:endParaRPr>
          </a:p>
        </p:txBody>
      </p:sp>
      <p:sp>
        <p:nvSpPr>
          <p:cNvPr id="73"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4"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5"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Background light yellow - ZI">
    <p:bg>
      <p:bgPr>
        <a:solidFill>
          <a:srgbClr val="FFFFFF"/>
        </a:solidFill>
      </p:bgPr>
    </p:bg>
    <p:spTree>
      <p:nvGrpSpPr>
        <p:cNvPr id="1" name=""/>
        <p:cNvGrpSpPr/>
        <p:nvPr/>
      </p:nvGrpSpPr>
      <p:grpSpPr>
        <a:xfrm>
          <a:off x="0" y="0"/>
          <a:ext cx="0" cy="0"/>
          <a:chOff x="0" y="0"/>
          <a:chExt cx="0" cy="0"/>
        </a:xfrm>
      </p:grpSpPr>
      <p:grpSp>
        <p:nvGrpSpPr>
          <p:cNvPr id="76" name="GRID" hidden="1"/>
          <p:cNvGrpSpPr/>
          <p:nvPr/>
        </p:nvGrpSpPr>
        <p:grpSpPr>
          <a:xfrm>
            <a:off x="0" y="0"/>
            <a:ext cx="12190320" cy="6856200"/>
            <a:chOff x="0" y="0"/>
            <a:chExt cx="12190320" cy="6856200"/>
          </a:xfrm>
        </p:grpSpPr>
        <p:sp>
          <p:nvSpPr>
            <p:cNvPr id="77"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8"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9"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0"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1"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2"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83"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84" name="Tijdelijke aanduiding voor tekst 10"/>
          <p:cNvSpPr/>
          <p:nvPr/>
        </p:nvSpPr>
        <p:spPr>
          <a:xfrm>
            <a:off x="192960" y="225360"/>
            <a:ext cx="11804040" cy="6422400"/>
          </a:xfrm>
          <a:prstGeom prst="roundRect">
            <a:avLst>
              <a:gd name="adj" fmla="val 3563"/>
            </a:avLst>
          </a:prstGeom>
          <a:solidFill>
            <a:schemeClr val="accent2">
              <a:alpha val="20000"/>
            </a:schemeClr>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85" name="Rechthoek: afgeronde hoeken 6"/>
          <p:cNvSpPr/>
          <p:nvPr/>
        </p:nvSpPr>
        <p:spPr>
          <a:xfrm>
            <a:off x="0" y="-367920"/>
            <a:ext cx="28749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GB" sz="1600" b="1" u="none" strike="noStrike">
                <a:solidFill>
                  <a:schemeClr val="accent1"/>
                </a:solidFill>
                <a:effectLst/>
                <a:uFillTx/>
                <a:latin typeface="Aptos"/>
              </a:rPr>
              <a:t>Title only Background light yellow</a:t>
            </a:r>
            <a:endParaRPr lang="nl-NL" sz="1600" b="0" u="none" strike="noStrike">
              <a:solidFill>
                <a:srgbClr val="000000"/>
              </a:solidFill>
              <a:effectLst/>
              <a:uFillTx/>
              <a:latin typeface="Calibri"/>
            </a:endParaRPr>
          </a:p>
        </p:txBody>
      </p:sp>
      <p:sp>
        <p:nvSpPr>
          <p:cNvPr id="86"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87"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88"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1 - ZI">
    <p:bg>
      <p:bgPr>
        <a:solidFill>
          <a:srgbClr val="FFFFFF"/>
        </a:solidFill>
      </p:bgPr>
    </p:bg>
    <p:spTree>
      <p:nvGrpSpPr>
        <p:cNvPr id="1" name=""/>
        <p:cNvGrpSpPr/>
        <p:nvPr/>
      </p:nvGrpSpPr>
      <p:grpSpPr>
        <a:xfrm>
          <a:off x="0" y="0"/>
          <a:ext cx="0" cy="0"/>
          <a:chOff x="0" y="0"/>
          <a:chExt cx="0" cy="0"/>
        </a:xfrm>
      </p:grpSpPr>
      <p:grpSp>
        <p:nvGrpSpPr>
          <p:cNvPr id="89" name="GRID" hidden="1"/>
          <p:cNvGrpSpPr/>
          <p:nvPr/>
        </p:nvGrpSpPr>
        <p:grpSpPr>
          <a:xfrm>
            <a:off x="0" y="0"/>
            <a:ext cx="12190320" cy="6856200"/>
            <a:chOff x="0" y="0"/>
            <a:chExt cx="12190320" cy="6856200"/>
          </a:xfrm>
        </p:grpSpPr>
        <p:sp>
          <p:nvSpPr>
            <p:cNvPr id="90"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1"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2"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3"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4"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5"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6"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97" name="Tijdelijke aanduiding voor tekst 10"/>
          <p:cNvSpPr/>
          <p:nvPr/>
        </p:nvSpPr>
        <p:spPr>
          <a:xfrm>
            <a:off x="714240" y="1385280"/>
            <a:ext cx="7809120" cy="4419000"/>
          </a:xfrm>
          <a:prstGeom prst="roundRect">
            <a:avLst>
              <a:gd name="adj" fmla="val 3563"/>
            </a:avLst>
          </a:prstGeom>
          <a:solidFill>
            <a:schemeClr val="accent1">
              <a:alpha val="20000"/>
            </a:schemeClr>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FFFFFF"/>
              </a:solidFill>
              <a:effectLst/>
              <a:uFillTx/>
              <a:latin typeface="Calibri"/>
            </a:endParaRPr>
          </a:p>
        </p:txBody>
      </p:sp>
      <p:sp>
        <p:nvSpPr>
          <p:cNvPr id="98" name="Rechthoek: afgeronde hoeken 8"/>
          <p:cNvSpPr/>
          <p:nvPr/>
        </p:nvSpPr>
        <p:spPr>
          <a:xfrm>
            <a:off x="0" y="-367920"/>
            <a:ext cx="599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#2</a:t>
            </a:r>
            <a:endParaRPr lang="nl-NL" sz="1600" b="0" u="none" strike="noStrike">
              <a:solidFill>
                <a:srgbClr val="000000"/>
              </a:solidFill>
              <a:effectLst/>
              <a:uFillTx/>
              <a:latin typeface="Calibri"/>
            </a:endParaRPr>
          </a:p>
        </p:txBody>
      </p:sp>
      <p:sp>
        <p:nvSpPr>
          <p:cNvPr id="99"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0"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1" name="PlaceHolder 3"/>
          <p:cNvSpPr>
            <a:spLocks noGrp="1"/>
          </p:cNvSpPr>
          <p:nvPr>
            <p:ph type="title" hasCustomPrompt="1"/>
          </p:nvPr>
        </p:nvSpPr>
        <p:spPr>
          <a:xfrm>
            <a:off x="865080" y="722160"/>
            <a:ext cx="105573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102" name="PlaceHolder 4"/>
          <p:cNvSpPr>
            <a:spLocks noGrp="1"/>
          </p:cNvSpPr>
          <p:nvPr>
            <p:ph type="body"/>
          </p:nvPr>
        </p:nvSpPr>
        <p:spPr>
          <a:xfrm>
            <a:off x="989280" y="1592280"/>
            <a:ext cx="7206480" cy="402804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ogo only - ZI">
    <p:bg>
      <p:bgPr>
        <a:solidFill>
          <a:srgbClr val="FFFFFF"/>
        </a:solidFill>
      </p:bgPr>
    </p:bg>
    <p:spTree>
      <p:nvGrpSpPr>
        <p:cNvPr id="1" name=""/>
        <p:cNvGrpSpPr/>
        <p:nvPr/>
      </p:nvGrpSpPr>
      <p:grpSpPr>
        <a:xfrm>
          <a:off x="0" y="0"/>
          <a:ext cx="0" cy="0"/>
          <a:chOff x="0" y="0"/>
          <a:chExt cx="0" cy="0"/>
        </a:xfrm>
      </p:grpSpPr>
      <p:grpSp>
        <p:nvGrpSpPr>
          <p:cNvPr id="103" name="GRID" hidden="1"/>
          <p:cNvGrpSpPr/>
          <p:nvPr/>
        </p:nvGrpSpPr>
        <p:grpSpPr>
          <a:xfrm>
            <a:off x="0" y="0"/>
            <a:ext cx="12190320" cy="6856200"/>
            <a:chOff x="0" y="0"/>
            <a:chExt cx="12190320" cy="6856200"/>
          </a:xfrm>
        </p:grpSpPr>
        <p:sp>
          <p:nvSpPr>
            <p:cNvPr id="104"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5"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6"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7"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8"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9"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10"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11" name="Rechthoek: afgeronde hoeken 6"/>
          <p:cNvSpPr/>
          <p:nvPr/>
        </p:nvSpPr>
        <p:spPr>
          <a:xfrm>
            <a:off x="0" y="-367920"/>
            <a:ext cx="8168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Logo only</a:t>
            </a:r>
            <a:endParaRPr lang="nl-NL" sz="1600" b="0" u="none" strike="noStrike">
              <a:solidFill>
                <a:srgbClr val="000000"/>
              </a:solidFill>
              <a:effectLst/>
              <a:uFillTx/>
              <a:latin typeface="Calibri"/>
            </a:endParaRPr>
          </a:p>
        </p:txBody>
      </p:sp>
      <p:sp>
        <p:nvSpPr>
          <p:cNvPr id="112"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 Icon instruction">
    <p:bg>
      <p:bgPr>
        <a:solidFill>
          <a:srgbClr val="FFFFFF"/>
        </a:solidFill>
      </p:bgPr>
    </p:bg>
    <p:spTree>
      <p:nvGrpSpPr>
        <p:cNvPr id="1" name=""/>
        <p:cNvGrpSpPr/>
        <p:nvPr/>
      </p:nvGrpSpPr>
      <p:grpSpPr>
        <a:xfrm>
          <a:off x="0" y="0"/>
          <a:ext cx="0" cy="0"/>
          <a:chOff x="0" y="0"/>
          <a:chExt cx="0" cy="0"/>
        </a:xfrm>
      </p:grpSpPr>
      <p:grpSp>
        <p:nvGrpSpPr>
          <p:cNvPr id="113" name="GRID" hidden="1"/>
          <p:cNvGrpSpPr/>
          <p:nvPr/>
        </p:nvGrpSpPr>
        <p:grpSpPr>
          <a:xfrm>
            <a:off x="0" y="0"/>
            <a:ext cx="12190320" cy="6856200"/>
            <a:chOff x="0" y="0"/>
            <a:chExt cx="12190320" cy="6856200"/>
          </a:xfrm>
        </p:grpSpPr>
        <p:sp>
          <p:nvSpPr>
            <p:cNvPr id="114"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5"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6"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7"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8"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9"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20"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21" name="Rechthoek: afgeronde hoeken 6"/>
          <p:cNvSpPr/>
          <p:nvPr/>
        </p:nvSpPr>
        <p:spPr>
          <a:xfrm>
            <a:off x="0" y="-367920"/>
            <a:ext cx="18975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Title + Icon instruction</a:t>
            </a:r>
            <a:endParaRPr lang="nl-NL" sz="1600" b="0" u="none" strike="noStrike">
              <a:solidFill>
                <a:srgbClr val="000000"/>
              </a:solidFill>
              <a:effectLst/>
              <a:uFillTx/>
              <a:latin typeface="Calibri"/>
            </a:endParaRPr>
          </a:p>
        </p:txBody>
      </p:sp>
      <p:sp>
        <p:nvSpPr>
          <p:cNvPr id="122"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3"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4"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1">
    <p:bg>
      <p:bgPr>
        <a:solidFill>
          <a:srgbClr val="FFFFFF"/>
        </a:solidFill>
      </p:bgPr>
    </p:bg>
    <p:spTree>
      <p:nvGrpSpPr>
        <p:cNvPr id="1" name=""/>
        <p:cNvGrpSpPr/>
        <p:nvPr/>
      </p:nvGrpSpPr>
      <p:grpSpPr>
        <a:xfrm>
          <a:off x="0" y="0"/>
          <a:ext cx="0" cy="0"/>
          <a:chOff x="0" y="0"/>
          <a:chExt cx="0" cy="0"/>
        </a:xfrm>
      </p:grpSpPr>
      <p:grpSp>
        <p:nvGrpSpPr>
          <p:cNvPr id="125" name="GRID" hidden="1"/>
          <p:cNvGrpSpPr/>
          <p:nvPr/>
        </p:nvGrpSpPr>
        <p:grpSpPr>
          <a:xfrm>
            <a:off x="0" y="0"/>
            <a:ext cx="12190320" cy="6856200"/>
            <a:chOff x="0" y="0"/>
            <a:chExt cx="12190320" cy="6856200"/>
          </a:xfrm>
        </p:grpSpPr>
        <p:sp>
          <p:nvSpPr>
            <p:cNvPr id="126"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27"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28"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29"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30"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31"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32"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33" name="Rechthoek: afgeronde hoeken 6"/>
          <p:cNvSpPr/>
          <p:nvPr/>
        </p:nvSpPr>
        <p:spPr>
          <a:xfrm>
            <a:off x="0" y="-367920"/>
            <a:ext cx="1040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Title only #1</a:t>
            </a:r>
            <a:endParaRPr lang="nl-NL" sz="1600" b="0" u="none" strike="noStrike">
              <a:solidFill>
                <a:srgbClr val="000000"/>
              </a:solidFill>
              <a:effectLst/>
              <a:uFillTx/>
              <a:latin typeface="Calibri"/>
            </a:endParaRPr>
          </a:p>
        </p:txBody>
      </p:sp>
      <p:sp>
        <p:nvSpPr>
          <p:cNvPr id="134"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35"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36"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Background light orange">
    <p:bg>
      <p:bgPr>
        <a:solidFill>
          <a:srgbClr val="FFFFFF"/>
        </a:solidFill>
      </p:bgPr>
    </p:bg>
    <p:spTree>
      <p:nvGrpSpPr>
        <p:cNvPr id="1" name=""/>
        <p:cNvGrpSpPr/>
        <p:nvPr/>
      </p:nvGrpSpPr>
      <p:grpSpPr>
        <a:xfrm>
          <a:off x="0" y="0"/>
          <a:ext cx="0" cy="0"/>
          <a:chOff x="0" y="0"/>
          <a:chExt cx="0" cy="0"/>
        </a:xfrm>
      </p:grpSpPr>
      <p:grpSp>
        <p:nvGrpSpPr>
          <p:cNvPr id="137" name="GRID" hidden="1"/>
          <p:cNvGrpSpPr/>
          <p:nvPr/>
        </p:nvGrpSpPr>
        <p:grpSpPr>
          <a:xfrm>
            <a:off x="0" y="0"/>
            <a:ext cx="12190320" cy="6856200"/>
            <a:chOff x="0" y="0"/>
            <a:chExt cx="12190320" cy="6856200"/>
          </a:xfrm>
        </p:grpSpPr>
        <p:sp>
          <p:nvSpPr>
            <p:cNvPr id="13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3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4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4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4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4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4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45" name="Tijdelijke aanduiding voor tekst 10"/>
          <p:cNvSpPr/>
          <p:nvPr/>
        </p:nvSpPr>
        <p:spPr>
          <a:xfrm>
            <a:off x="192960" y="225360"/>
            <a:ext cx="11804040" cy="6422400"/>
          </a:xfrm>
          <a:prstGeom prst="roundRect">
            <a:avLst>
              <a:gd name="adj" fmla="val 3563"/>
            </a:avLst>
          </a:prstGeom>
          <a:solidFill>
            <a:srgbClr val="FCE4D4"/>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46" name="Rechthoek: afgeronde hoeken 6"/>
          <p:cNvSpPr/>
          <p:nvPr/>
        </p:nvSpPr>
        <p:spPr>
          <a:xfrm>
            <a:off x="0" y="-367920"/>
            <a:ext cx="29044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GB" sz="1600" b="1" u="none" strike="noStrike">
                <a:solidFill>
                  <a:schemeClr val="accent1"/>
                </a:solidFill>
                <a:effectLst/>
                <a:uFillTx/>
                <a:latin typeface="Aptos"/>
              </a:rPr>
              <a:t>Title only Background light orange</a:t>
            </a:r>
            <a:endParaRPr lang="nl-NL" sz="1600" b="0" u="none" strike="noStrike">
              <a:solidFill>
                <a:srgbClr val="000000"/>
              </a:solidFill>
              <a:effectLst/>
              <a:uFillTx/>
              <a:latin typeface="Calibri"/>
            </a:endParaRPr>
          </a:p>
        </p:txBody>
      </p:sp>
      <p:sp>
        <p:nvSpPr>
          <p:cNvPr id="147"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48"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49"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troduction 2x">
    <p:bg>
      <p:bgPr>
        <a:solidFill>
          <a:srgbClr val="FFFFFF"/>
        </a:solidFill>
      </p:bgPr>
    </p:bg>
    <p:spTree>
      <p:nvGrpSpPr>
        <p:cNvPr id="1" name=""/>
        <p:cNvGrpSpPr/>
        <p:nvPr/>
      </p:nvGrpSpPr>
      <p:grpSpPr>
        <a:xfrm>
          <a:off x="0" y="0"/>
          <a:ext cx="0" cy="0"/>
          <a:chOff x="0" y="0"/>
          <a:chExt cx="0" cy="0"/>
        </a:xfrm>
      </p:grpSpPr>
      <p:grpSp>
        <p:nvGrpSpPr>
          <p:cNvPr id="150" name="GRID" hidden="1"/>
          <p:cNvGrpSpPr/>
          <p:nvPr/>
        </p:nvGrpSpPr>
        <p:grpSpPr>
          <a:xfrm>
            <a:off x="0" y="0"/>
            <a:ext cx="12190320" cy="6856200"/>
            <a:chOff x="0" y="0"/>
            <a:chExt cx="12190320" cy="6856200"/>
          </a:xfrm>
        </p:grpSpPr>
        <p:sp>
          <p:nvSpPr>
            <p:cNvPr id="15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5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5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5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5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5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5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58" name="Tijdelijke aanduiding voor tekst 10"/>
          <p:cNvSpPr/>
          <p:nvPr/>
        </p:nvSpPr>
        <p:spPr>
          <a:xfrm>
            <a:off x="192960" y="225360"/>
            <a:ext cx="11804040" cy="6422400"/>
          </a:xfrm>
          <a:prstGeom prst="roundRect">
            <a:avLst>
              <a:gd name="adj" fmla="val 3563"/>
            </a:avLst>
          </a:prstGeom>
          <a:solidFill>
            <a:schemeClr val="accent1">
              <a:alpha val="20000"/>
            </a:schemeClr>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FFFFFF"/>
              </a:solidFill>
              <a:effectLst/>
              <a:uFillTx/>
              <a:latin typeface="Calibri"/>
            </a:endParaRPr>
          </a:p>
        </p:txBody>
      </p:sp>
      <p:sp>
        <p:nvSpPr>
          <p:cNvPr id="159" name="PlaceHolder 1"/>
          <p:cNvSpPr>
            <a:spLocks noGrp="1"/>
          </p:cNvSpPr>
          <p:nvPr>
            <p:ph type="body" hasCustomPrompt="1"/>
          </p:nvPr>
        </p:nvSpPr>
        <p:spPr>
          <a:xfrm>
            <a:off x="708120" y="1592280"/>
            <a:ext cx="1723680" cy="1843560"/>
          </a:xfrm>
          <a:prstGeom prst="rect">
            <a:avLst/>
          </a:prstGeom>
          <a:solidFill>
            <a:schemeClr val="lt1">
              <a:lumMod val="95000"/>
            </a:schemeClr>
          </a:solidFill>
          <a:ln w="15840">
            <a:noFill/>
          </a:ln>
        </p:spPr>
        <p:txBody>
          <a:bodyPr lIns="180000" tIns="0" rIns="180000" bIns="1080000" anchor="ctr">
            <a:noAutofit/>
          </a:bodyPr>
          <a:lstStyle>
            <a:lvl1pPr indent="0" algn="ctr" defTabSz="914400">
              <a:lnSpc>
                <a:spcPct val="70000"/>
              </a:lnSpc>
              <a:buNone/>
              <a:tabLst>
                <a:tab pos="0" algn="l"/>
              </a:tabLst>
              <a:defRPr lang="en-GB" sz="1000" b="0" i="1" u="none" strike="noStrike">
                <a:solidFill>
                  <a:schemeClr val="lt1">
                    <a:lumMod val="50000"/>
                  </a:schemeClr>
                </a:solidFill>
                <a:effectLst/>
                <a:uFillTx/>
                <a:latin typeface="Aptos"/>
              </a:defRPr>
            </a:lvl1pPr>
          </a:lstStyle>
          <a:p>
            <a:pPr indent="0" algn="ctr" defTabSz="914400">
              <a:lnSpc>
                <a:spcPct val="70000"/>
              </a:lnSpc>
              <a:buNone/>
              <a:tabLst>
                <a:tab pos="0" algn="l"/>
              </a:tabLst>
            </a:pPr>
            <a:r>
              <a:rPr lang="en-GB" sz="10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000" b="0" u="none" strike="noStrike">
              <a:solidFill>
                <a:schemeClr val="dk1"/>
              </a:solidFill>
              <a:effectLst/>
              <a:uFillTx/>
              <a:latin typeface="Aptos"/>
            </a:endParaRPr>
          </a:p>
        </p:txBody>
      </p:sp>
      <p:sp>
        <p:nvSpPr>
          <p:cNvPr id="160"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61" name="Rechthoek: afgeronde hoeken 6"/>
          <p:cNvSpPr/>
          <p:nvPr/>
        </p:nvSpPr>
        <p:spPr>
          <a:xfrm>
            <a:off x="0" y="-367920"/>
            <a:ext cx="13082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Introduction 2x</a:t>
            </a:r>
            <a:endParaRPr lang="nl-NL" sz="1600" b="0" u="none" strike="noStrike">
              <a:solidFill>
                <a:srgbClr val="000000"/>
              </a:solidFill>
              <a:effectLst/>
              <a:uFillTx/>
              <a:latin typeface="Calibri"/>
            </a:endParaRPr>
          </a:p>
        </p:txBody>
      </p:sp>
      <p:sp>
        <p:nvSpPr>
          <p:cNvPr id="162"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63"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164" name="PlaceHolder 5"/>
          <p:cNvSpPr>
            <a:spLocks noGrp="1"/>
          </p:cNvSpPr>
          <p:nvPr>
            <p:ph type="body" hasCustomPrompt="1"/>
          </p:nvPr>
        </p:nvSpPr>
        <p:spPr>
          <a:xfrm>
            <a:off x="2676240" y="1994040"/>
            <a:ext cx="3094200" cy="24732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800" b="1" u="none" strike="noStrike">
                <a:solidFill>
                  <a:schemeClr val="accent1"/>
                </a:solidFill>
                <a:effectLst/>
                <a:uFillTx/>
                <a:latin typeface="Aptos"/>
              </a:defRPr>
            </a:lvl1pPr>
          </a:lstStyle>
          <a:p>
            <a:pPr indent="0" algn="l" defTabSz="914400">
              <a:lnSpc>
                <a:spcPct val="90000"/>
              </a:lnSpc>
              <a:spcBef>
                <a:spcPts val="601"/>
              </a:spcBef>
              <a:spcAft>
                <a:spcPts val="601"/>
              </a:spcAft>
              <a:buNone/>
              <a:tabLst>
                <a:tab pos="0" algn="l"/>
              </a:tabLst>
            </a:pPr>
            <a:r>
              <a:rPr lang="en-GB" sz="1800" b="1" u="none" strike="noStrike">
                <a:solidFill>
                  <a:schemeClr val="accent1"/>
                </a:solidFill>
                <a:effectLst/>
                <a:uFillTx/>
                <a:latin typeface="Aptos"/>
              </a:rPr>
              <a:t>Function</a:t>
            </a:r>
            <a:endParaRPr lang="en-GB" sz="1800" b="0" u="none" strike="noStrike">
              <a:solidFill>
                <a:schemeClr val="dk1"/>
              </a:solidFill>
              <a:effectLst/>
              <a:uFillTx/>
              <a:latin typeface="Aptos"/>
            </a:endParaRPr>
          </a:p>
        </p:txBody>
      </p:sp>
      <p:sp>
        <p:nvSpPr>
          <p:cNvPr id="165" name="PlaceHolder 6"/>
          <p:cNvSpPr>
            <a:spLocks noGrp="1"/>
          </p:cNvSpPr>
          <p:nvPr>
            <p:ph type="body" hasCustomPrompt="1"/>
          </p:nvPr>
        </p:nvSpPr>
        <p:spPr>
          <a:xfrm>
            <a:off x="2676240" y="3081600"/>
            <a:ext cx="3094200" cy="322236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0" u="none" strike="noStrike">
                <a:solidFill>
                  <a:schemeClr val="dk2"/>
                </a:solidFill>
                <a:effectLst/>
                <a:uFillTx/>
                <a:latin typeface="Aptos"/>
              </a:defRPr>
            </a:lvl1pPr>
            <a:lvl2pPr indent="0" algn="l" defTabSz="914400">
              <a:lnSpc>
                <a:spcPct val="90000"/>
              </a:lnSpc>
              <a:spcBef>
                <a:spcPts val="601"/>
              </a:spcBef>
              <a:spcAft>
                <a:spcPts val="601"/>
              </a:spcAft>
              <a:buNone/>
              <a:tabLst>
                <a:tab pos="0" algn="l"/>
              </a:tabLst>
              <a:defRPr lang="en-GB" sz="1600" b="0" u="none" strike="noStrike">
                <a:solidFill>
                  <a:schemeClr val="dk2"/>
                </a:solidFill>
                <a:effectLst/>
                <a:uFillTx/>
                <a:latin typeface="Aptos"/>
              </a:defRPr>
            </a:lvl2pPr>
          </a:lstStyle>
          <a:p>
            <a:pPr indent="0" algn="l" defTabSz="914400">
              <a:lnSpc>
                <a:spcPct val="90000"/>
              </a:lnSpc>
              <a:spcBef>
                <a:spcPts val="601"/>
              </a:spcBef>
              <a:spcAft>
                <a:spcPts val="601"/>
              </a:spcAft>
              <a:buNone/>
              <a:tabLst>
                <a:tab pos="0" algn="l"/>
              </a:tabLst>
            </a:pPr>
            <a:r>
              <a:rPr lang="en-GB" sz="1600" b="0" u="none" strike="noStrike">
                <a:solidFill>
                  <a:schemeClr val="dk2"/>
                </a:solidFill>
                <a:effectLst/>
                <a:uFillTx/>
                <a:latin typeface="Aptos"/>
              </a:rPr>
              <a:t>Add your text here Lorem ipsum dolor sit amet, consectetuer adipiscing elit. Maecenas porttitor congue massa. Fusce posuere, magna sed pulvinar ultricies, purus lectus malesuada libero, sit amet commodo magna eros quis urna.</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2"/>
                </a:solidFill>
                <a:effectLst/>
                <a:uFillTx/>
                <a:latin typeface="Aptos"/>
              </a:rPr>
              <a:t>Pellentesque habitant morbi tristique senectus et netus et malesuada fames ac turpis egestas. Proin pharetra nonummy pede.</a:t>
            </a:r>
            <a:endParaRPr lang="en-GB" sz="1600" b="0" u="none" strike="noStrike">
              <a:solidFill>
                <a:schemeClr val="dk1"/>
              </a:solidFill>
              <a:effectLst/>
              <a:uFillTx/>
              <a:latin typeface="Aptos"/>
            </a:endParaRPr>
          </a:p>
        </p:txBody>
      </p:sp>
      <p:sp>
        <p:nvSpPr>
          <p:cNvPr id="166" name="PlaceHolder 7"/>
          <p:cNvSpPr>
            <a:spLocks noGrp="1"/>
          </p:cNvSpPr>
          <p:nvPr>
            <p:ph type="body" hasCustomPrompt="1"/>
          </p:nvPr>
        </p:nvSpPr>
        <p:spPr>
          <a:xfrm>
            <a:off x="2676240" y="2395080"/>
            <a:ext cx="3094200" cy="2196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1600" b="1" u="none" strike="noStrike">
                <a:solidFill>
                  <a:schemeClr val="dk2"/>
                </a:solidFill>
                <a:effectLst/>
                <a:uFillTx/>
                <a:latin typeface="Aptos"/>
              </a:rPr>
              <a:t>E-mail</a:t>
            </a:r>
            <a:endParaRPr lang="en-GB" sz="1600" b="0" u="none" strike="noStrike">
              <a:solidFill>
                <a:schemeClr val="dk1"/>
              </a:solidFill>
              <a:effectLst/>
              <a:uFillTx/>
              <a:latin typeface="Aptos"/>
            </a:endParaRPr>
          </a:p>
        </p:txBody>
      </p:sp>
      <p:sp>
        <p:nvSpPr>
          <p:cNvPr id="167" name="PlaceHolder 8"/>
          <p:cNvSpPr>
            <a:spLocks noGrp="1"/>
          </p:cNvSpPr>
          <p:nvPr>
            <p:ph type="body" hasCustomPrompt="1"/>
          </p:nvPr>
        </p:nvSpPr>
        <p:spPr>
          <a:xfrm>
            <a:off x="2676240" y="2657160"/>
            <a:ext cx="3094200" cy="2196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1600" b="1" u="none" strike="noStrike">
                <a:solidFill>
                  <a:schemeClr val="dk2"/>
                </a:solidFill>
                <a:effectLst/>
                <a:uFillTx/>
                <a:latin typeface="Aptos"/>
              </a:rPr>
              <a:t>Telephone number</a:t>
            </a:r>
            <a:endParaRPr lang="en-GB" sz="1600" b="0" u="none" strike="noStrike">
              <a:solidFill>
                <a:schemeClr val="dk1"/>
              </a:solidFill>
              <a:effectLst/>
              <a:uFillTx/>
              <a:latin typeface="Aptos"/>
            </a:endParaRPr>
          </a:p>
        </p:txBody>
      </p:sp>
      <p:sp>
        <p:nvSpPr>
          <p:cNvPr id="168" name="PlaceHolder 9"/>
          <p:cNvSpPr>
            <a:spLocks noGrp="1"/>
          </p:cNvSpPr>
          <p:nvPr>
            <p:ph type="body" hasCustomPrompt="1"/>
          </p:nvPr>
        </p:nvSpPr>
        <p:spPr>
          <a:xfrm>
            <a:off x="2676240" y="1695960"/>
            <a:ext cx="3094200" cy="3294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24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2400" b="1" u="none" strike="noStrike">
                <a:solidFill>
                  <a:schemeClr val="dk2"/>
                </a:solidFill>
                <a:effectLst/>
                <a:uFillTx/>
                <a:latin typeface="Aptos"/>
              </a:rPr>
              <a:t>Name of Speaker</a:t>
            </a:r>
            <a:endParaRPr lang="en-GB" sz="2400" b="0" u="none" strike="noStrike">
              <a:solidFill>
                <a:schemeClr val="dk1"/>
              </a:solidFill>
              <a:effectLst/>
              <a:uFillTx/>
              <a:latin typeface="Aptos"/>
            </a:endParaRPr>
          </a:p>
        </p:txBody>
      </p:sp>
      <p:sp>
        <p:nvSpPr>
          <p:cNvPr id="169" name="PlaceHolder 10"/>
          <p:cNvSpPr>
            <a:spLocks noGrp="1"/>
          </p:cNvSpPr>
          <p:nvPr>
            <p:ph type="body" hasCustomPrompt="1"/>
          </p:nvPr>
        </p:nvSpPr>
        <p:spPr>
          <a:xfrm rot="16200000">
            <a:off x="3061440" y="1914480"/>
            <a:ext cx="19800" cy="790200"/>
          </a:xfrm>
          <a:prstGeom prst="rect">
            <a:avLst/>
          </a:prstGeom>
          <a:solidFill>
            <a:schemeClr val="lt2"/>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70" name="PlaceHolder 11"/>
          <p:cNvSpPr>
            <a:spLocks noGrp="1"/>
          </p:cNvSpPr>
          <p:nvPr>
            <p:ph type="body" hasCustomPrompt="1"/>
          </p:nvPr>
        </p:nvSpPr>
        <p:spPr>
          <a:xfrm>
            <a:off x="6383160" y="1592280"/>
            <a:ext cx="1723680" cy="1843560"/>
          </a:xfrm>
          <a:prstGeom prst="rect">
            <a:avLst/>
          </a:prstGeom>
          <a:solidFill>
            <a:schemeClr val="lt1">
              <a:lumMod val="95000"/>
            </a:schemeClr>
          </a:solidFill>
          <a:ln w="15840">
            <a:noFill/>
          </a:ln>
        </p:spPr>
        <p:txBody>
          <a:bodyPr lIns="180000" tIns="0" rIns="180000" bIns="1080000" anchor="ctr">
            <a:noAutofit/>
          </a:bodyPr>
          <a:lstStyle>
            <a:lvl1pPr indent="0" algn="ctr" defTabSz="914400">
              <a:lnSpc>
                <a:spcPct val="70000"/>
              </a:lnSpc>
              <a:buNone/>
              <a:tabLst>
                <a:tab pos="0" algn="l"/>
              </a:tabLst>
              <a:defRPr lang="en-GB" sz="1000" b="0" i="1" u="none" strike="noStrike">
                <a:solidFill>
                  <a:schemeClr val="lt1">
                    <a:lumMod val="50000"/>
                  </a:schemeClr>
                </a:solidFill>
                <a:effectLst/>
                <a:uFillTx/>
                <a:latin typeface="Aptos"/>
              </a:defRPr>
            </a:lvl1pPr>
          </a:lstStyle>
          <a:p>
            <a:pPr indent="0" algn="ctr" defTabSz="914400">
              <a:lnSpc>
                <a:spcPct val="70000"/>
              </a:lnSpc>
              <a:buNone/>
              <a:tabLst>
                <a:tab pos="0" algn="l"/>
              </a:tabLst>
            </a:pPr>
            <a:r>
              <a:rPr lang="en-GB" sz="10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000" b="0" u="none" strike="noStrike">
              <a:solidFill>
                <a:schemeClr val="dk1"/>
              </a:solidFill>
              <a:effectLst/>
              <a:uFillTx/>
              <a:latin typeface="Aptos"/>
            </a:endParaRPr>
          </a:p>
        </p:txBody>
      </p:sp>
      <p:sp>
        <p:nvSpPr>
          <p:cNvPr id="171" name="PlaceHolder 12"/>
          <p:cNvSpPr>
            <a:spLocks noGrp="1"/>
          </p:cNvSpPr>
          <p:nvPr>
            <p:ph type="body" hasCustomPrompt="1"/>
          </p:nvPr>
        </p:nvSpPr>
        <p:spPr>
          <a:xfrm>
            <a:off x="8351280" y="1994040"/>
            <a:ext cx="3094200" cy="24732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800" b="1" u="none" strike="noStrike">
                <a:solidFill>
                  <a:schemeClr val="accent1"/>
                </a:solidFill>
                <a:effectLst/>
                <a:uFillTx/>
                <a:latin typeface="Aptos"/>
              </a:defRPr>
            </a:lvl1pPr>
          </a:lstStyle>
          <a:p>
            <a:pPr indent="0" algn="l" defTabSz="914400">
              <a:lnSpc>
                <a:spcPct val="90000"/>
              </a:lnSpc>
              <a:spcBef>
                <a:spcPts val="601"/>
              </a:spcBef>
              <a:spcAft>
                <a:spcPts val="601"/>
              </a:spcAft>
              <a:buNone/>
              <a:tabLst>
                <a:tab pos="0" algn="l"/>
              </a:tabLst>
            </a:pPr>
            <a:r>
              <a:rPr lang="en-GB" sz="1800" b="1" u="none" strike="noStrike">
                <a:solidFill>
                  <a:schemeClr val="accent1"/>
                </a:solidFill>
                <a:effectLst/>
                <a:uFillTx/>
                <a:latin typeface="Aptos"/>
              </a:rPr>
              <a:t>Function</a:t>
            </a:r>
            <a:endParaRPr lang="en-GB" sz="1800" b="0" u="none" strike="noStrike">
              <a:solidFill>
                <a:schemeClr val="dk1"/>
              </a:solidFill>
              <a:effectLst/>
              <a:uFillTx/>
              <a:latin typeface="Aptos"/>
            </a:endParaRPr>
          </a:p>
        </p:txBody>
      </p:sp>
      <p:sp>
        <p:nvSpPr>
          <p:cNvPr id="172" name="PlaceHolder 13"/>
          <p:cNvSpPr>
            <a:spLocks noGrp="1"/>
          </p:cNvSpPr>
          <p:nvPr>
            <p:ph type="body" hasCustomPrompt="1"/>
          </p:nvPr>
        </p:nvSpPr>
        <p:spPr>
          <a:xfrm>
            <a:off x="8351280" y="3081600"/>
            <a:ext cx="3094200" cy="359424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0" u="none" strike="noStrike">
                <a:solidFill>
                  <a:schemeClr val="dk2"/>
                </a:solidFill>
                <a:effectLst/>
                <a:uFillTx/>
                <a:latin typeface="Aptos"/>
              </a:defRPr>
            </a:lvl1pPr>
            <a:lvl2pPr indent="0" algn="l" defTabSz="914400">
              <a:lnSpc>
                <a:spcPct val="90000"/>
              </a:lnSpc>
              <a:spcBef>
                <a:spcPts val="601"/>
              </a:spcBef>
              <a:spcAft>
                <a:spcPts val="601"/>
              </a:spcAft>
              <a:buNone/>
              <a:tabLst>
                <a:tab pos="0" algn="l"/>
              </a:tabLst>
              <a:defRPr lang="en-GB" sz="1600" b="0" u="none" strike="noStrike">
                <a:solidFill>
                  <a:schemeClr val="dk2"/>
                </a:solidFill>
                <a:effectLst/>
                <a:uFillTx/>
                <a:latin typeface="Aptos"/>
              </a:defRPr>
            </a:lvl2pPr>
            <a:lvl3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3pPr>
          </a:lstStyle>
          <a:p>
            <a:pPr indent="0" algn="l" defTabSz="914400">
              <a:lnSpc>
                <a:spcPct val="90000"/>
              </a:lnSpc>
              <a:spcBef>
                <a:spcPts val="601"/>
              </a:spcBef>
              <a:spcAft>
                <a:spcPts val="601"/>
              </a:spcAft>
              <a:buNone/>
              <a:tabLst>
                <a:tab pos="0" algn="l"/>
              </a:tabLst>
            </a:pPr>
            <a:r>
              <a:rPr lang="en-GB" sz="1600" b="0" u="none" strike="noStrike">
                <a:solidFill>
                  <a:schemeClr val="dk2"/>
                </a:solidFill>
                <a:effectLst/>
                <a:uFillTx/>
                <a:latin typeface="Aptos"/>
              </a:rPr>
              <a:t>Add your text here Lorem ipsum dolor sit amet, consectetuer adipiscing elit. Maecenas porttitor congue massa. Fusce posuere, magna sed pulvinar ultricies, purus lectus malesuada libero, sit amet commodo magna eros quis urna.</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2"/>
                </a:solidFill>
                <a:effectLst/>
                <a:uFillTx/>
                <a:latin typeface="Aptos"/>
              </a:rPr>
              <a:t>Pellentesque habitant morbi tristique senectus et netus et malesuada fames ac turpis egestas. Proin pharetra nonummy pede. </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endParaRPr lang="en-GB" sz="1600" b="0" u="none" strike="noStrike">
              <a:solidFill>
                <a:schemeClr val="dk1"/>
              </a:solidFill>
              <a:effectLst/>
              <a:uFillTx/>
              <a:latin typeface="Aptos"/>
            </a:endParaRPr>
          </a:p>
        </p:txBody>
      </p:sp>
      <p:sp>
        <p:nvSpPr>
          <p:cNvPr id="173" name="PlaceHolder 14"/>
          <p:cNvSpPr>
            <a:spLocks noGrp="1"/>
          </p:cNvSpPr>
          <p:nvPr>
            <p:ph type="body" hasCustomPrompt="1"/>
          </p:nvPr>
        </p:nvSpPr>
        <p:spPr>
          <a:xfrm>
            <a:off x="8351280" y="2395080"/>
            <a:ext cx="3094200" cy="2196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1600" b="1" u="none" strike="noStrike">
                <a:solidFill>
                  <a:schemeClr val="dk2"/>
                </a:solidFill>
                <a:effectLst/>
                <a:uFillTx/>
                <a:latin typeface="Aptos"/>
              </a:rPr>
              <a:t>E-mail</a:t>
            </a:r>
            <a:endParaRPr lang="en-GB" sz="1600" b="0" u="none" strike="noStrike">
              <a:solidFill>
                <a:schemeClr val="dk1"/>
              </a:solidFill>
              <a:effectLst/>
              <a:uFillTx/>
              <a:latin typeface="Aptos"/>
            </a:endParaRPr>
          </a:p>
        </p:txBody>
      </p:sp>
      <p:sp>
        <p:nvSpPr>
          <p:cNvPr id="174" name="PlaceHolder 15"/>
          <p:cNvSpPr>
            <a:spLocks noGrp="1"/>
          </p:cNvSpPr>
          <p:nvPr>
            <p:ph type="body" hasCustomPrompt="1"/>
          </p:nvPr>
        </p:nvSpPr>
        <p:spPr>
          <a:xfrm>
            <a:off x="8351280" y="2657160"/>
            <a:ext cx="3094200" cy="2196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1600" b="1" u="none" strike="noStrike">
                <a:solidFill>
                  <a:schemeClr val="dk2"/>
                </a:solidFill>
                <a:effectLst/>
                <a:uFillTx/>
                <a:latin typeface="Aptos"/>
              </a:rPr>
              <a:t>Telephone number</a:t>
            </a:r>
            <a:endParaRPr lang="en-GB" sz="1600" b="0" u="none" strike="noStrike">
              <a:solidFill>
                <a:schemeClr val="dk1"/>
              </a:solidFill>
              <a:effectLst/>
              <a:uFillTx/>
              <a:latin typeface="Aptos"/>
            </a:endParaRPr>
          </a:p>
        </p:txBody>
      </p:sp>
      <p:sp>
        <p:nvSpPr>
          <p:cNvPr id="175" name="PlaceHolder 16"/>
          <p:cNvSpPr>
            <a:spLocks noGrp="1"/>
          </p:cNvSpPr>
          <p:nvPr>
            <p:ph type="body" hasCustomPrompt="1"/>
          </p:nvPr>
        </p:nvSpPr>
        <p:spPr>
          <a:xfrm>
            <a:off x="8351280" y="1695960"/>
            <a:ext cx="3094200" cy="3294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24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2400" b="1" u="none" strike="noStrike">
                <a:solidFill>
                  <a:schemeClr val="dk2"/>
                </a:solidFill>
                <a:effectLst/>
                <a:uFillTx/>
                <a:latin typeface="Aptos"/>
              </a:rPr>
              <a:t>Name of Speaker</a:t>
            </a:r>
            <a:endParaRPr lang="en-GB" sz="2400" b="0" u="none" strike="noStrike">
              <a:solidFill>
                <a:schemeClr val="dk1"/>
              </a:solidFill>
              <a:effectLst/>
              <a:uFillTx/>
              <a:latin typeface="Aptos"/>
            </a:endParaRPr>
          </a:p>
        </p:txBody>
      </p:sp>
      <p:sp>
        <p:nvSpPr>
          <p:cNvPr id="176" name="PlaceHolder 17"/>
          <p:cNvSpPr>
            <a:spLocks noGrp="1"/>
          </p:cNvSpPr>
          <p:nvPr>
            <p:ph type="body" hasCustomPrompt="1"/>
          </p:nvPr>
        </p:nvSpPr>
        <p:spPr>
          <a:xfrm rot="16200000">
            <a:off x="8736480" y="1914480"/>
            <a:ext cx="19800" cy="790200"/>
          </a:xfrm>
          <a:prstGeom prst="rect">
            <a:avLst/>
          </a:prstGeom>
          <a:solidFill>
            <a:schemeClr val="lt2"/>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 Background light orange + Icon instruction">
    <p:bg>
      <p:bgPr>
        <a:solidFill>
          <a:srgbClr val="FFFFFF"/>
        </a:solidFill>
      </p:bgPr>
    </p:bg>
    <p:spTree>
      <p:nvGrpSpPr>
        <p:cNvPr id="1" name=""/>
        <p:cNvGrpSpPr/>
        <p:nvPr/>
      </p:nvGrpSpPr>
      <p:grpSpPr>
        <a:xfrm>
          <a:off x="0" y="0"/>
          <a:ext cx="0" cy="0"/>
          <a:chOff x="0" y="0"/>
          <a:chExt cx="0" cy="0"/>
        </a:xfrm>
      </p:grpSpPr>
      <p:grpSp>
        <p:nvGrpSpPr>
          <p:cNvPr id="177" name="GRID" hidden="1"/>
          <p:cNvGrpSpPr/>
          <p:nvPr/>
        </p:nvGrpSpPr>
        <p:grpSpPr>
          <a:xfrm>
            <a:off x="0" y="0"/>
            <a:ext cx="12190320" cy="6856200"/>
            <a:chOff x="0" y="0"/>
            <a:chExt cx="12190320" cy="6856200"/>
          </a:xfrm>
        </p:grpSpPr>
        <p:sp>
          <p:nvSpPr>
            <p:cNvPr id="17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7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8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8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8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8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8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85" name="Tijdelijke aanduiding voor tekst 10"/>
          <p:cNvSpPr/>
          <p:nvPr/>
        </p:nvSpPr>
        <p:spPr>
          <a:xfrm>
            <a:off x="192960" y="225360"/>
            <a:ext cx="11804040" cy="6422400"/>
          </a:xfrm>
          <a:prstGeom prst="roundRect">
            <a:avLst>
              <a:gd name="adj" fmla="val 3563"/>
            </a:avLst>
          </a:prstGeom>
          <a:solidFill>
            <a:srgbClr val="FCE4D4"/>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86" name="Rechthoek: afgeronde hoeken 6"/>
          <p:cNvSpPr/>
          <p:nvPr/>
        </p:nvSpPr>
        <p:spPr>
          <a:xfrm>
            <a:off x="0" y="-367920"/>
            <a:ext cx="41644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US" sz="1600" b="1" u="none" strike="noStrike">
                <a:solidFill>
                  <a:schemeClr val="accent1"/>
                </a:solidFill>
                <a:effectLst/>
                <a:uFillTx/>
                <a:latin typeface="Aptos"/>
              </a:rPr>
              <a:t>Title + Background light orange + Icon instruction</a:t>
            </a:r>
            <a:endParaRPr lang="nl-NL" sz="1600" b="0" u="none" strike="noStrike">
              <a:solidFill>
                <a:srgbClr val="000000"/>
              </a:solidFill>
              <a:effectLst/>
              <a:uFillTx/>
              <a:latin typeface="Calibri"/>
            </a:endParaRPr>
          </a:p>
        </p:txBody>
      </p:sp>
      <p:sp>
        <p:nvSpPr>
          <p:cNvPr id="187"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88"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89"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 rounded - ZI">
    <p:bg>
      <p:bgPr>
        <a:solidFill>
          <a:srgbClr val="FFFFFF"/>
        </a:solidFill>
      </p:bgPr>
    </p:bg>
    <p:spTree>
      <p:nvGrpSpPr>
        <p:cNvPr id="1" name=""/>
        <p:cNvGrpSpPr/>
        <p:nvPr/>
      </p:nvGrpSpPr>
      <p:grpSpPr>
        <a:xfrm>
          <a:off x="0" y="0"/>
          <a:ext cx="0" cy="0"/>
          <a:chOff x="0" y="0"/>
          <a:chExt cx="0" cy="0"/>
        </a:xfrm>
      </p:grpSpPr>
      <p:grpSp>
        <p:nvGrpSpPr>
          <p:cNvPr id="190" name="GRID" hidden="1"/>
          <p:cNvGrpSpPr/>
          <p:nvPr/>
        </p:nvGrpSpPr>
        <p:grpSpPr>
          <a:xfrm>
            <a:off x="0" y="0"/>
            <a:ext cx="12190320" cy="6856200"/>
            <a:chOff x="0" y="0"/>
            <a:chExt cx="12190320" cy="6856200"/>
          </a:xfrm>
        </p:grpSpPr>
        <p:sp>
          <p:nvSpPr>
            <p:cNvPr id="19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9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9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9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9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9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9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98"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nl-NL" sz="1200" b="0" u="none" strike="noStrike">
              <a:solidFill>
                <a:schemeClr val="lt2"/>
              </a:solidFill>
              <a:effectLst/>
              <a:uFillTx/>
              <a:latin typeface="Aptos"/>
            </a:endParaRPr>
          </a:p>
        </p:txBody>
      </p:sp>
      <p:sp>
        <p:nvSpPr>
          <p:cNvPr id="199" name="Rechthoek: afgeronde hoeken 7"/>
          <p:cNvSpPr/>
          <p:nvPr/>
        </p:nvSpPr>
        <p:spPr>
          <a:xfrm>
            <a:off x="0" y="-367920"/>
            <a:ext cx="1292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Image rounded</a:t>
            </a:r>
            <a:endParaRPr lang="nl-NL" sz="1600" b="0" u="none" strike="noStrike">
              <a:solidFill>
                <a:srgbClr val="000000"/>
              </a:solidFill>
              <a:effectLst/>
              <a:uFillTx/>
              <a:latin typeface="Calibri"/>
            </a:endParaRPr>
          </a:p>
        </p:txBody>
      </p:sp>
      <p:sp>
        <p:nvSpPr>
          <p:cNvPr id="200"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nl-NL" sz="100" b="0" u="none" strike="noStrike">
              <a:solidFill>
                <a:schemeClr val="lt2"/>
              </a:solidFill>
              <a:effectLst/>
              <a:uFillTx/>
              <a:latin typeface="Aptos"/>
            </a:endParaRPr>
          </a:p>
        </p:txBody>
      </p:sp>
      <p:sp>
        <p:nvSpPr>
          <p:cNvPr id="201"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nl-NL" sz="100" b="0" u="none" strike="noStrike">
              <a:solidFill>
                <a:schemeClr val="lt2"/>
              </a:solidFill>
              <a:effectLst/>
              <a:uFillTx/>
              <a:latin typeface="Aptos"/>
            </a:endParaRPr>
          </a:p>
        </p:txBody>
      </p:sp>
      <p:sp>
        <p:nvSpPr>
          <p:cNvPr id="202"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203" name="PlaceHolder 5"/>
          <p:cNvSpPr>
            <a:spLocks noGrp="1"/>
          </p:cNvSpPr>
          <p:nvPr>
            <p:ph type="body" hasCustomPrompt="1"/>
          </p:nvPr>
        </p:nvSpPr>
        <p:spPr>
          <a:xfrm>
            <a:off x="8278560" y="4986360"/>
            <a:ext cx="3285360" cy="1318320"/>
          </a:xfrm>
          <a:prstGeom prst="rect">
            <a:avLst/>
          </a:prstGeom>
          <a:noFill/>
          <a:ln w="0">
            <a:noFill/>
          </a:ln>
        </p:spPr>
        <p:txBody>
          <a:bodyPr lIns="0" tIns="0" rIns="0" bIns="0" anchor="b">
            <a:noAutofit/>
          </a:bodyPr>
          <a:lstStyle>
            <a:lvl1pPr indent="0" algn="r" defTabSz="914400">
              <a:lnSpc>
                <a:spcPts val="2500"/>
              </a:lnSpc>
              <a:spcBef>
                <a:spcPts val="601"/>
              </a:spcBef>
              <a:spcAft>
                <a:spcPts val="601"/>
              </a:spcAft>
              <a:buNone/>
              <a:tabLst>
                <a:tab pos="0" algn="l"/>
              </a:tabLst>
              <a:defRPr lang="nl-NL" sz="1800" b="0" u="none" strike="noStrike">
                <a:solidFill>
                  <a:schemeClr val="lt2"/>
                </a:solidFill>
                <a:effectLst/>
                <a:uFillTx/>
                <a:latin typeface="Aptos"/>
              </a:defRPr>
            </a:lvl1pPr>
          </a:lstStyle>
          <a:p>
            <a:pPr indent="0" algn="r" defTabSz="914400">
              <a:lnSpc>
                <a:spcPts val="2500"/>
              </a:lnSpc>
              <a:spcBef>
                <a:spcPts val="601"/>
              </a:spcBef>
              <a:spcAft>
                <a:spcPts val="601"/>
              </a:spcAft>
              <a:buNone/>
              <a:tabLst>
                <a:tab pos="0" algn="l"/>
              </a:tabLst>
            </a:pPr>
            <a:r>
              <a:rPr lang="nl-NL" sz="1800" b="0" u="none" strike="noStrike">
                <a:solidFill>
                  <a:schemeClr val="lt2"/>
                </a:solidFill>
                <a:effectLst/>
                <a:uFillTx/>
                <a:latin typeface="Aptos"/>
              </a:rPr>
              <a:t>Lorem ipsum dolor sit amet, consectet adipisci elit. Pellentes blandit felis eu ullamcorp temp</a:t>
            </a:r>
            <a:endParaRPr lang="nl-NL" sz="1800" b="0" u="none" strike="noStrike">
              <a:solidFill>
                <a:schemeClr val="lt2"/>
              </a:solidFill>
              <a:effectLst/>
              <a:uFillTx/>
              <a:latin typeface="Aptos"/>
            </a:endParaRPr>
          </a:p>
        </p:txBody>
      </p:sp>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_Aangepaste indeling">
    <p:bg>
      <p:bgPr>
        <a:solidFill>
          <a:srgbClr val="FFFFFF"/>
        </a:solidFill>
      </p:bgPr>
    </p:bg>
    <p:spTree>
      <p:nvGrpSpPr>
        <p:cNvPr id="1" name=""/>
        <p:cNvGrpSpPr/>
        <p:nvPr/>
      </p:nvGrpSpPr>
      <p:grpSpPr>
        <a:xfrm>
          <a:off x="0" y="0"/>
          <a:ext cx="0" cy="0"/>
          <a:chOff x="0" y="0"/>
          <a:chExt cx="0" cy="0"/>
        </a:xfrm>
      </p:grpSpPr>
      <p:grpSp>
        <p:nvGrpSpPr>
          <p:cNvPr id="204" name="GRID" hidden="1"/>
          <p:cNvGrpSpPr/>
          <p:nvPr/>
        </p:nvGrpSpPr>
        <p:grpSpPr>
          <a:xfrm>
            <a:off x="0" y="0"/>
            <a:ext cx="12190320" cy="6856200"/>
            <a:chOff x="0" y="0"/>
            <a:chExt cx="12190320" cy="6856200"/>
          </a:xfrm>
        </p:grpSpPr>
        <p:sp>
          <p:nvSpPr>
            <p:cNvPr id="205"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06"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07"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08"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09"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10"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211"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212" name="Tijdelijke aanduiding voor tekst 10"/>
          <p:cNvSpPr/>
          <p:nvPr/>
        </p:nvSpPr>
        <p:spPr>
          <a:xfrm>
            <a:off x="192960" y="225360"/>
            <a:ext cx="11804040" cy="6422400"/>
          </a:xfrm>
          <a:prstGeom prst="roundRect">
            <a:avLst>
              <a:gd name="adj" fmla="val 3563"/>
            </a:avLst>
          </a:prstGeom>
          <a:solidFill>
            <a:schemeClr val="bg1">
              <a:lumMod val="95000"/>
            </a:schemeClr>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cxnSp>
        <p:nvCxnSpPr>
          <p:cNvPr id="213" name="Rechte verbindingslijn 41"/>
          <p:cNvCxnSpPr/>
          <p:nvPr/>
        </p:nvCxnSpPr>
        <p:spPr>
          <a:xfrm flipH="1">
            <a:off x="3417480" y="3279600"/>
            <a:ext cx="1052280" cy="1800"/>
          </a:xfrm>
          <a:prstGeom prst="straightConnector1">
            <a:avLst/>
          </a:prstGeom>
          <a:ln cap="rnd" w="12700">
            <a:solidFill>
              <a:srgbClr val="070809"/>
            </a:solidFill>
            <a:round/>
          </a:ln>
        </p:spPr>
      </p:cxnSp>
      <p:cxnSp>
        <p:nvCxnSpPr>
          <p:cNvPr id="214" name="Rechte verbindingslijn 42"/>
          <p:cNvCxnSpPr/>
          <p:nvPr/>
        </p:nvCxnSpPr>
        <p:spPr>
          <a:xfrm flipH="1">
            <a:off x="7750800" y="3279600"/>
            <a:ext cx="1052280" cy="1800"/>
          </a:xfrm>
          <a:prstGeom prst="straightConnector1">
            <a:avLst/>
          </a:prstGeom>
          <a:ln cap="rnd" w="12700">
            <a:solidFill>
              <a:srgbClr val="070809"/>
            </a:solidFill>
            <a:round/>
          </a:ln>
        </p:spPr>
      </p:cxnSp>
      <p:cxnSp>
        <p:nvCxnSpPr>
          <p:cNvPr id="215" name="Rechte verbindingslijn 43"/>
          <p:cNvCxnSpPr/>
          <p:nvPr/>
        </p:nvCxnSpPr>
        <p:spPr>
          <a:xfrm flipH="1">
            <a:off x="6468840" y="1411200"/>
            <a:ext cx="2334240" cy="898920"/>
          </a:xfrm>
          <a:prstGeom prst="straightConnector1">
            <a:avLst/>
          </a:prstGeom>
          <a:ln cap="rnd" w="12700">
            <a:solidFill>
              <a:srgbClr val="070809"/>
            </a:solidFill>
            <a:round/>
          </a:ln>
        </p:spPr>
      </p:cxnSp>
      <p:cxnSp>
        <p:nvCxnSpPr>
          <p:cNvPr id="216" name="Rechte verbindingslijn 45"/>
          <p:cNvCxnSpPr/>
          <p:nvPr/>
        </p:nvCxnSpPr>
        <p:spPr>
          <a:xfrm flipH="1">
            <a:off x="3287160" y="4295160"/>
            <a:ext cx="2334240" cy="898560"/>
          </a:xfrm>
          <a:prstGeom prst="straightConnector1">
            <a:avLst/>
          </a:prstGeom>
          <a:ln cap="rnd" w="12700">
            <a:solidFill>
              <a:srgbClr val="070809"/>
            </a:solidFill>
            <a:round/>
          </a:ln>
        </p:spPr>
      </p:cxnSp>
      <p:cxnSp>
        <p:nvCxnSpPr>
          <p:cNvPr id="217" name="Rechte verbindingslijn 46"/>
          <p:cNvCxnSpPr/>
          <p:nvPr/>
        </p:nvCxnSpPr>
        <p:spPr>
          <a:xfrm flipH="1" flipV="1">
            <a:off x="3287160" y="1385280"/>
            <a:ext cx="2334240" cy="898560"/>
          </a:xfrm>
          <a:prstGeom prst="straightConnector1">
            <a:avLst/>
          </a:prstGeom>
          <a:ln cap="rnd" w="12700">
            <a:solidFill>
              <a:srgbClr val="070809"/>
            </a:solidFill>
            <a:round/>
          </a:ln>
        </p:spPr>
      </p:cxnSp>
      <p:cxnSp>
        <p:nvCxnSpPr>
          <p:cNvPr id="218" name="Rechte verbindingslijn 47"/>
          <p:cNvCxnSpPr/>
          <p:nvPr/>
        </p:nvCxnSpPr>
        <p:spPr>
          <a:xfrm flipH="1" flipV="1">
            <a:off x="6480720" y="4250880"/>
            <a:ext cx="2334240" cy="898560"/>
          </a:xfrm>
          <a:prstGeom prst="straightConnector1">
            <a:avLst/>
          </a:prstGeom>
          <a:ln cap="rnd" w="12700">
            <a:solidFill>
              <a:srgbClr val="070809"/>
            </a:solidFill>
            <a:round/>
          </a:ln>
        </p:spPr>
      </p:cxnSp>
      <p:sp>
        <p:nvSpPr>
          <p:cNvPr id="219"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US" sz="100" b="0" u="none" strike="noStrike">
              <a:solidFill>
                <a:schemeClr val="lt1"/>
              </a:solidFill>
              <a:effectLst/>
              <a:uFillTx/>
              <a:latin typeface="Aptos"/>
            </a:endParaRPr>
          </a:p>
        </p:txBody>
      </p:sp>
      <p:sp>
        <p:nvSpPr>
          <p:cNvPr id="220" name="Ovaal 9"/>
          <p:cNvSpPr/>
          <p:nvPr/>
        </p:nvSpPr>
        <p:spPr>
          <a:xfrm>
            <a:off x="4233600" y="1446840"/>
            <a:ext cx="3678840" cy="3678840"/>
          </a:xfrm>
          <a:prstGeom prst="ellipse">
            <a:avLst/>
          </a:prstGeom>
          <a:solidFill>
            <a:schemeClr val="bg2"/>
          </a:solidFill>
          <a:ln>
            <a:noFill/>
          </a:ln>
          <a:effectLst>
            <a:outerShdw algn="ctr" blurRad="304920" dir="0" rotWithShape="0">
              <a:srgbClr val="000000">
                <a:alpha val="5000"/>
              </a:srgbClr>
            </a:outerShdw>
          </a:effectLst>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pPr>
            <a:endParaRPr lang="nl-NL" sz="1600" b="0" u="none" strike="noStrike">
              <a:solidFill>
                <a:schemeClr val="lt1"/>
              </a:solidFill>
              <a:effectLst/>
              <a:uFillTx/>
              <a:latin typeface="Aptos"/>
            </a:endParaRPr>
          </a:p>
        </p:txBody>
      </p:sp>
      <p:sp>
        <p:nvSpPr>
          <p:cNvPr id="221" name="Rechthoek: afgeronde hoeken 22"/>
          <p:cNvSpPr/>
          <p:nvPr/>
        </p:nvSpPr>
        <p:spPr>
          <a:xfrm>
            <a:off x="8801280" y="4272840"/>
            <a:ext cx="2600280" cy="1575720"/>
          </a:xfrm>
          <a:prstGeom prst="roundRect">
            <a:avLst>
              <a:gd name="adj" fmla="val 16667"/>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2" name="Rechthoek: afgeronde hoeken 26"/>
          <p:cNvSpPr/>
          <p:nvPr/>
        </p:nvSpPr>
        <p:spPr>
          <a:xfrm>
            <a:off x="8801280" y="736200"/>
            <a:ext cx="2600280" cy="1575720"/>
          </a:xfrm>
          <a:prstGeom prst="roundRect">
            <a:avLst>
              <a:gd name="adj"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3" name="Rechthoek: afgeronde hoeken 28"/>
          <p:cNvSpPr/>
          <p:nvPr/>
        </p:nvSpPr>
        <p:spPr>
          <a:xfrm>
            <a:off x="8801280" y="2498040"/>
            <a:ext cx="2600280" cy="1575720"/>
          </a:xfrm>
          <a:prstGeom prst="roundRect">
            <a:avLst>
              <a:gd name="adj"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4" name="Rechthoek: afgeronde hoeken 19"/>
          <p:cNvSpPr/>
          <p:nvPr/>
        </p:nvSpPr>
        <p:spPr>
          <a:xfrm>
            <a:off x="8405640" y="1120680"/>
            <a:ext cx="789840" cy="795960"/>
          </a:xfrm>
          <a:prstGeom prst="roundRect">
            <a:avLst>
              <a:gd name="adj" fmla="val 16667"/>
            </a:avLst>
          </a:prstGeom>
          <a:solidFill>
            <a:schemeClr val="accent2"/>
          </a:solidFill>
          <a:ln w="38100">
            <a:solidFill>
              <a:srgbClr val="F2F2F2"/>
            </a:solid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5" name="Rechthoek: afgeronde hoeken 30"/>
          <p:cNvSpPr/>
          <p:nvPr/>
        </p:nvSpPr>
        <p:spPr>
          <a:xfrm>
            <a:off x="8405640" y="2887920"/>
            <a:ext cx="789840" cy="795960"/>
          </a:xfrm>
          <a:prstGeom prst="roundRect">
            <a:avLst>
              <a:gd name="adj" fmla="val 16667"/>
            </a:avLst>
          </a:prstGeom>
          <a:solidFill>
            <a:schemeClr val="accent4"/>
          </a:solidFill>
          <a:ln w="38100">
            <a:solidFill>
              <a:srgbClr val="F2F2F2"/>
            </a:solid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6" name="Rechthoek: afgeronde hoeken 31"/>
          <p:cNvSpPr/>
          <p:nvPr/>
        </p:nvSpPr>
        <p:spPr>
          <a:xfrm>
            <a:off x="8405640" y="4646160"/>
            <a:ext cx="789840" cy="795960"/>
          </a:xfrm>
          <a:prstGeom prst="roundRect">
            <a:avLst>
              <a:gd name="adj" fmla="val 16667"/>
            </a:avLst>
          </a:prstGeom>
          <a:solidFill>
            <a:schemeClr val="accent6"/>
          </a:solidFill>
          <a:ln w="38100">
            <a:solidFill>
              <a:srgbClr val="F2F2F2"/>
            </a:solid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7" name="Rechthoek: afgeronde hoeken 35"/>
          <p:cNvSpPr/>
          <p:nvPr/>
        </p:nvSpPr>
        <p:spPr>
          <a:xfrm>
            <a:off x="720000" y="4217760"/>
            <a:ext cx="2600280" cy="1575720"/>
          </a:xfrm>
          <a:prstGeom prst="roundRect">
            <a:avLst>
              <a:gd name="adj"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8" name="Rechthoek: afgeronde hoeken 36"/>
          <p:cNvSpPr/>
          <p:nvPr/>
        </p:nvSpPr>
        <p:spPr>
          <a:xfrm>
            <a:off x="720000" y="736200"/>
            <a:ext cx="2600280" cy="1575720"/>
          </a:xfrm>
          <a:prstGeom prst="roundRect">
            <a:avLst>
              <a:gd name="adj"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29" name="Rechthoek: afgeronde hoeken 37"/>
          <p:cNvSpPr/>
          <p:nvPr/>
        </p:nvSpPr>
        <p:spPr>
          <a:xfrm>
            <a:off x="720000" y="2443320"/>
            <a:ext cx="2600280" cy="1575720"/>
          </a:xfrm>
          <a:prstGeom prst="roundRect">
            <a:avLst>
              <a:gd name="adj"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30" name="Rechthoek: afgeronde hoeken 38"/>
          <p:cNvSpPr/>
          <p:nvPr/>
        </p:nvSpPr>
        <p:spPr>
          <a:xfrm>
            <a:off x="2903400" y="1120680"/>
            <a:ext cx="789840" cy="795960"/>
          </a:xfrm>
          <a:prstGeom prst="roundRect">
            <a:avLst>
              <a:gd name="adj" fmla="val 16667"/>
            </a:avLst>
          </a:prstGeom>
          <a:solidFill>
            <a:schemeClr val="accent1"/>
          </a:solidFill>
          <a:ln w="38100">
            <a:solidFill>
              <a:srgbClr val="F2F2F2"/>
            </a:solid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31" name="Rechthoek: afgeronde hoeken 39"/>
          <p:cNvSpPr/>
          <p:nvPr/>
        </p:nvSpPr>
        <p:spPr>
          <a:xfrm>
            <a:off x="2903400" y="2887920"/>
            <a:ext cx="789840" cy="795960"/>
          </a:xfrm>
          <a:prstGeom prst="roundRect">
            <a:avLst>
              <a:gd name="adj" fmla="val 16667"/>
            </a:avLst>
          </a:prstGeom>
          <a:solidFill>
            <a:schemeClr val="accent3"/>
          </a:solidFill>
          <a:ln w="38100">
            <a:solidFill>
              <a:srgbClr val="F2F2F2"/>
            </a:solid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32" name="Rechthoek: afgeronde hoeken 40"/>
          <p:cNvSpPr/>
          <p:nvPr/>
        </p:nvSpPr>
        <p:spPr>
          <a:xfrm>
            <a:off x="2903400" y="4646160"/>
            <a:ext cx="789840" cy="795960"/>
          </a:xfrm>
          <a:prstGeom prst="roundRect">
            <a:avLst>
              <a:gd name="adj" fmla="val 16667"/>
            </a:avLst>
          </a:prstGeom>
          <a:solidFill>
            <a:schemeClr val="accent5"/>
          </a:solidFill>
          <a:ln w="38100">
            <a:solidFill>
              <a:srgbClr val="F2F2F2"/>
            </a:solid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233" name="PlaceHolder 2"/>
          <p:cNvSpPr>
            <a:spLocks noGrp="1"/>
          </p:cNvSpPr>
          <p:nvPr>
            <p:ph type="title"/>
          </p:nvPr>
        </p:nvSpPr>
        <p:spPr>
          <a:xfrm>
            <a:off x="4794840" y="2833920"/>
            <a:ext cx="2600280" cy="907560"/>
          </a:xfrm>
          <a:prstGeom prst="rect">
            <a:avLst/>
          </a:prstGeom>
          <a:noFill/>
          <a:ln w="0">
            <a:noFill/>
          </a:ln>
        </p:spPr>
        <p:txBody>
          <a:bodyPr lIns="0" tIns="0" rIns="0" bIns="0" anchor="t">
            <a:noAutofit/>
          </a:bodyPr>
          <a:lstStyle>
            <a:lvl1pPr indent="0" algn="ctr" defTabSz="914400">
              <a:lnSpc>
                <a:spcPct val="90000"/>
              </a:lnSpc>
              <a:buNone/>
              <a:tabLst>
                <a:tab pos="0" algn="l"/>
              </a:tabLst>
              <a:defRPr lang="nl-NL" sz="3400" b="1" u="none" strike="noStrike">
                <a:solidFill>
                  <a:schemeClr val="dk2"/>
                </a:solidFill>
                <a:effectLst/>
                <a:uFillTx/>
                <a:latin typeface="Aptos"/>
              </a:defRPr>
            </a:lvl1pPr>
          </a:lstStyle>
          <a:p>
            <a:pPr indent="0" algn="ctr" defTabSz="914400">
              <a:lnSpc>
                <a:spcPct val="90000"/>
              </a:lnSpc>
              <a:buNone/>
              <a:tabLst>
                <a:tab pos="0" algn="l"/>
              </a:tabLst>
            </a:pPr>
            <a:r>
              <a:rPr lang="nl-NL" sz="3400" b="1" u="none" strike="noStrike">
                <a:solidFill>
                  <a:schemeClr val="dk2"/>
                </a:solidFill>
                <a:effectLst/>
                <a:uFillTx/>
                <a:latin typeface="Aptos"/>
              </a:rPr>
              <a:t>Klik om stijl te bewerken</a:t>
            </a:r>
            <a:endParaRPr lang="nl-NL" sz="3400" b="1" u="none" strike="noStrike">
              <a:solidFill>
                <a:schemeClr val="dk2"/>
              </a:solidFill>
              <a:effectLst/>
              <a:uFillTx/>
              <a:latin typeface="Aptos"/>
            </a:endParaRPr>
          </a:p>
        </p:txBody>
      </p:sp>
      <p:sp>
        <p:nvSpPr>
          <p:cNvPr id="234" name="PlaceHolder 3"/>
          <p:cNvSpPr>
            <a:spLocks noGrp="1"/>
          </p:cNvSpPr>
          <p:nvPr>
            <p:ph type="body" hasCustomPrompt="1"/>
          </p:nvPr>
        </p:nvSpPr>
        <p:spPr>
          <a:xfrm>
            <a:off x="1036800" y="4410360"/>
            <a:ext cx="1619280" cy="1190160"/>
          </a:xfrm>
          <a:prstGeom prst="rect">
            <a:avLst/>
          </a:prstGeom>
          <a:noFill/>
          <a:ln w="0">
            <a:noFill/>
          </a:ln>
        </p:spPr>
        <p:txBody>
          <a:bodyPr lIns="0" tIns="0" rIns="0" bIns="0" anchor="ctr">
            <a:noAutofit/>
          </a:bodyPr>
          <a:lstStyle>
            <a:lvl1pPr indent="0" algn="r" defTabSz="914400">
              <a:lnSpc>
                <a:spcPts val="1599"/>
              </a:lnSpc>
              <a:spcBef>
                <a:spcPts val="601"/>
              </a:spcBef>
              <a:spcAft>
                <a:spcPts val="601"/>
              </a:spcAft>
              <a:buNone/>
              <a:tabLst>
                <a:tab pos="0" algn="l"/>
              </a:tabLst>
              <a:defRPr lang="en-US" sz="1400" b="0" u="none" strike="noStrike">
                <a:solidFill>
                  <a:schemeClr val="lt1"/>
                </a:solidFill>
                <a:effectLst/>
                <a:uFillTx/>
                <a:latin typeface="Aptos"/>
              </a:defRPr>
            </a:lvl1pPr>
          </a:lstStyle>
          <a:p>
            <a:pPr indent="0" algn="r" defTabSz="914400">
              <a:lnSpc>
                <a:spcPts val="1599"/>
              </a:lnSpc>
              <a:spcBef>
                <a:spcPts val="601"/>
              </a:spcBef>
              <a:spcAft>
                <a:spcPts val="601"/>
              </a:spcAft>
              <a:buNone/>
              <a:tabLst>
                <a:tab pos="0" algn="l"/>
              </a:tabLst>
            </a:pPr>
            <a:r>
              <a:rPr lang="en-US" sz="1400" b="0" u="none" strike="noStrike">
                <a:solidFill>
                  <a:schemeClr val="lt1"/>
                </a:solidFill>
                <a:effectLst/>
                <a:uFillTx/>
                <a:latin typeface="Aptos"/>
              </a:rPr>
              <a:t>Lorem ipsum dolor sit amet, adipiscing elit, sed do. Lorem ipsum dolor sit amet, adipiselit, sed do.</a:t>
            </a:r>
            <a:endParaRPr lang="en-US" sz="1400" b="0" u="none" strike="noStrike">
              <a:solidFill>
                <a:schemeClr val="lt1"/>
              </a:solidFill>
              <a:effectLst/>
              <a:uFillTx/>
              <a:latin typeface="Aptos"/>
            </a:endParaRPr>
          </a:p>
        </p:txBody>
      </p:sp>
      <p:sp>
        <p:nvSpPr>
          <p:cNvPr id="235" name="PlaceHolder 4"/>
          <p:cNvSpPr>
            <a:spLocks noGrp="1"/>
          </p:cNvSpPr>
          <p:nvPr>
            <p:ph type="body" hasCustomPrompt="1"/>
          </p:nvPr>
        </p:nvSpPr>
        <p:spPr>
          <a:xfrm>
            <a:off x="1036800" y="2659680"/>
            <a:ext cx="1619280" cy="1190160"/>
          </a:xfrm>
          <a:prstGeom prst="rect">
            <a:avLst/>
          </a:prstGeom>
          <a:noFill/>
          <a:ln w="0">
            <a:noFill/>
          </a:ln>
        </p:spPr>
        <p:txBody>
          <a:bodyPr lIns="0" tIns="0" rIns="0" bIns="0" anchor="ctr">
            <a:noAutofit/>
          </a:bodyPr>
          <a:lstStyle>
            <a:lvl1pPr indent="0" algn="r" defTabSz="914400">
              <a:lnSpc>
                <a:spcPts val="1599"/>
              </a:lnSpc>
              <a:spcBef>
                <a:spcPts val="601"/>
              </a:spcBef>
              <a:spcAft>
                <a:spcPts val="601"/>
              </a:spcAft>
              <a:buNone/>
              <a:tabLst>
                <a:tab pos="0" algn="l"/>
              </a:tabLst>
              <a:defRPr lang="en-US" sz="1400" b="0" u="none" strike="noStrike">
                <a:solidFill>
                  <a:schemeClr val="lt1"/>
                </a:solidFill>
                <a:effectLst/>
                <a:uFillTx/>
                <a:latin typeface="Aptos"/>
              </a:defRPr>
            </a:lvl1pPr>
          </a:lstStyle>
          <a:p>
            <a:pPr indent="0" algn="r" defTabSz="914400">
              <a:lnSpc>
                <a:spcPts val="1599"/>
              </a:lnSpc>
              <a:spcBef>
                <a:spcPts val="601"/>
              </a:spcBef>
              <a:spcAft>
                <a:spcPts val="601"/>
              </a:spcAft>
              <a:buNone/>
              <a:tabLst>
                <a:tab pos="0" algn="l"/>
              </a:tabLst>
            </a:pPr>
            <a:r>
              <a:rPr lang="en-US" sz="1400" b="0" u="none" strike="noStrike">
                <a:solidFill>
                  <a:schemeClr val="lt1"/>
                </a:solidFill>
                <a:effectLst/>
                <a:uFillTx/>
                <a:latin typeface="Aptos"/>
              </a:rPr>
              <a:t>Lorem ipsum dolor sit amet, adipiscing elit, sed do. Lorem ipsum dolor sit amet, adipiselit, sed do.</a:t>
            </a:r>
            <a:endParaRPr lang="en-US" sz="1400" b="0" u="none" strike="noStrike">
              <a:solidFill>
                <a:schemeClr val="lt1"/>
              </a:solidFill>
              <a:effectLst/>
              <a:uFillTx/>
              <a:latin typeface="Aptos"/>
            </a:endParaRPr>
          </a:p>
        </p:txBody>
      </p:sp>
      <p:sp>
        <p:nvSpPr>
          <p:cNvPr id="236" name="PlaceHolder 5"/>
          <p:cNvSpPr>
            <a:spLocks noGrp="1"/>
          </p:cNvSpPr>
          <p:nvPr>
            <p:ph type="body" hasCustomPrompt="1"/>
          </p:nvPr>
        </p:nvSpPr>
        <p:spPr>
          <a:xfrm>
            <a:off x="1036800" y="923400"/>
            <a:ext cx="1619280" cy="1190160"/>
          </a:xfrm>
          <a:prstGeom prst="rect">
            <a:avLst/>
          </a:prstGeom>
          <a:noFill/>
          <a:ln w="0">
            <a:noFill/>
          </a:ln>
        </p:spPr>
        <p:txBody>
          <a:bodyPr lIns="0" tIns="0" rIns="0" bIns="0" anchor="ctr">
            <a:noAutofit/>
          </a:bodyPr>
          <a:lstStyle>
            <a:lvl1pPr indent="0" algn="r" defTabSz="914400">
              <a:lnSpc>
                <a:spcPts val="1599"/>
              </a:lnSpc>
              <a:spcBef>
                <a:spcPts val="601"/>
              </a:spcBef>
              <a:spcAft>
                <a:spcPts val="601"/>
              </a:spcAft>
              <a:buNone/>
              <a:tabLst>
                <a:tab pos="0" algn="l"/>
              </a:tabLst>
              <a:defRPr lang="en-US" sz="1400" b="0" u="none" strike="noStrike">
                <a:solidFill>
                  <a:schemeClr val="lt1"/>
                </a:solidFill>
                <a:effectLst/>
                <a:uFillTx/>
                <a:latin typeface="Aptos"/>
              </a:defRPr>
            </a:lvl1pPr>
          </a:lstStyle>
          <a:p>
            <a:pPr indent="0" algn="r" defTabSz="914400">
              <a:lnSpc>
                <a:spcPts val="1599"/>
              </a:lnSpc>
              <a:spcBef>
                <a:spcPts val="601"/>
              </a:spcBef>
              <a:spcAft>
                <a:spcPts val="601"/>
              </a:spcAft>
              <a:buNone/>
              <a:tabLst>
                <a:tab pos="0" algn="l"/>
              </a:tabLst>
            </a:pPr>
            <a:r>
              <a:rPr lang="en-US" sz="1400" b="0" u="none" strike="noStrike">
                <a:solidFill>
                  <a:schemeClr val="lt1"/>
                </a:solidFill>
                <a:effectLst/>
                <a:uFillTx/>
                <a:latin typeface="Aptos"/>
              </a:rPr>
              <a:t>Lorem ipsum dolor sit amet, adipiscing elit, sed do. Lorem ipsum dolor sit amet, adipiselit, sed do.</a:t>
            </a:r>
            <a:endParaRPr lang="en-US" sz="1400" b="0" u="none" strike="noStrike">
              <a:solidFill>
                <a:schemeClr val="lt1"/>
              </a:solidFill>
              <a:effectLst/>
              <a:uFillTx/>
              <a:latin typeface="Aptos"/>
            </a:endParaRPr>
          </a:p>
        </p:txBody>
      </p:sp>
      <p:sp>
        <p:nvSpPr>
          <p:cNvPr id="237" name="PlaceHolder 6"/>
          <p:cNvSpPr>
            <a:spLocks noGrp="1"/>
          </p:cNvSpPr>
          <p:nvPr>
            <p:ph type="body" hasCustomPrompt="1"/>
          </p:nvPr>
        </p:nvSpPr>
        <p:spPr>
          <a:xfrm>
            <a:off x="9434160" y="909720"/>
            <a:ext cx="1719360" cy="1225800"/>
          </a:xfrm>
          <a:prstGeom prst="rect">
            <a:avLst/>
          </a:prstGeom>
          <a:noFill/>
          <a:ln w="0">
            <a:noFill/>
          </a:ln>
        </p:spPr>
        <p:txBody>
          <a:bodyPr lIns="0" tIns="0" rIns="0" bIns="0" anchor="ctr">
            <a:noAutofit/>
          </a:bodyPr>
          <a:lstStyle>
            <a:lvl1pPr algn="l" defTabSz="914400">
              <a:lnSpc>
                <a:spcPts val="1599"/>
              </a:lnSpc>
              <a:spcBef>
                <a:spcPts val="601"/>
              </a:spcBef>
              <a:spcAft>
                <a:spcPts val="601"/>
              </a:spcAft>
              <a:buClr>
                <a:srgbClr val="EE7628"/>
              </a:buClr>
              <a:buFont typeface="Arial"/>
              <a:buChar char="•"/>
              <a:tabLst>
                <a:tab pos="0" algn="l"/>
              </a:tabLst>
              <a:defRPr lang="en-US" sz="1400" b="0" u="none" strike="noStrike">
                <a:solidFill>
                  <a:schemeClr val="dk2"/>
                </a:solidFill>
                <a:effectLst/>
                <a:uFillTx/>
                <a:latin typeface="Aptos"/>
              </a:defRPr>
            </a:lvl1pPr>
          </a:lstStyle>
          <a:p>
            <a:pPr marL="285840" indent="-285840" algn="l" defTabSz="914400">
              <a:lnSpc>
                <a:spcPts val="1599"/>
              </a:lnSpc>
              <a:spcBef>
                <a:spcPts val="601"/>
              </a:spcBef>
              <a:spcAft>
                <a:spcPts val="601"/>
              </a:spcAft>
              <a:buClr>
                <a:srgbClr val="EE7628"/>
              </a:buClr>
              <a:buFont typeface="Arial"/>
              <a:buChar char="•"/>
              <a:tabLst>
                <a:tab pos="0" algn="l"/>
              </a:tabLst>
            </a:pPr>
            <a:r>
              <a:rPr lang="en-US" sz="1400" b="0" u="none" strike="noStrike">
                <a:solidFill>
                  <a:schemeClr val="dk2"/>
                </a:solidFill>
                <a:effectLst/>
                <a:uFillTx/>
                <a:latin typeface="Aptos"/>
              </a:rPr>
              <a:t>Lorem ipsum dolor sit amet, adipiscing elit, sed do. Lorem ipsum dolor sit amet, adipiselit, sed do.</a:t>
            </a:r>
            <a:endParaRPr lang="en-US" sz="1400" b="0" u="none" strike="noStrike">
              <a:solidFill>
                <a:schemeClr val="lt1"/>
              </a:solidFill>
              <a:effectLst/>
              <a:uFillTx/>
              <a:latin typeface="Aptos"/>
            </a:endParaRPr>
          </a:p>
        </p:txBody>
      </p:sp>
      <p:sp>
        <p:nvSpPr>
          <p:cNvPr id="238" name="PlaceHolder 7"/>
          <p:cNvSpPr>
            <a:spLocks noGrp="1"/>
          </p:cNvSpPr>
          <p:nvPr>
            <p:ph type="body" hasCustomPrompt="1"/>
          </p:nvPr>
        </p:nvSpPr>
        <p:spPr>
          <a:xfrm>
            <a:off x="9434160" y="2673360"/>
            <a:ext cx="1719360" cy="1225800"/>
          </a:xfrm>
          <a:prstGeom prst="rect">
            <a:avLst/>
          </a:prstGeom>
          <a:noFill/>
          <a:ln w="0">
            <a:noFill/>
          </a:ln>
        </p:spPr>
        <p:txBody>
          <a:bodyPr lIns="0" tIns="0" rIns="0" bIns="0" anchor="ctr">
            <a:noAutofit/>
          </a:bodyPr>
          <a:lstStyle>
            <a:lvl1pPr algn="l" defTabSz="914400">
              <a:lnSpc>
                <a:spcPts val="1599"/>
              </a:lnSpc>
              <a:spcBef>
                <a:spcPts val="601"/>
              </a:spcBef>
              <a:spcAft>
                <a:spcPts val="601"/>
              </a:spcAft>
              <a:buClr>
                <a:srgbClr val="EE7628"/>
              </a:buClr>
              <a:buFont typeface="Arial"/>
              <a:buChar char="•"/>
              <a:tabLst>
                <a:tab pos="0" algn="l"/>
              </a:tabLst>
              <a:defRPr lang="en-US" sz="1400" b="0" u="none" strike="noStrike">
                <a:solidFill>
                  <a:schemeClr val="lt1"/>
                </a:solidFill>
                <a:effectLst/>
                <a:uFillTx/>
                <a:latin typeface="Aptos"/>
              </a:defRPr>
            </a:lvl1pPr>
          </a:lstStyle>
          <a:p>
            <a:pPr marL="285840" indent="-285840" algn="l" defTabSz="914400">
              <a:lnSpc>
                <a:spcPts val="1599"/>
              </a:lnSpc>
              <a:spcBef>
                <a:spcPts val="601"/>
              </a:spcBef>
              <a:spcAft>
                <a:spcPts val="601"/>
              </a:spcAft>
              <a:buClr>
                <a:srgbClr val="EE7628"/>
              </a:buClr>
              <a:buFont typeface="Arial"/>
              <a:buChar char="•"/>
              <a:tabLst>
                <a:tab pos="0" algn="l"/>
              </a:tabLst>
            </a:pPr>
            <a:r>
              <a:rPr lang="en-US" sz="1400" b="0" u="none" strike="noStrike">
                <a:solidFill>
                  <a:schemeClr val="lt1"/>
                </a:solidFill>
                <a:effectLst/>
                <a:uFillTx/>
                <a:latin typeface="Aptos"/>
              </a:rPr>
              <a:t>Lorem ipsum dolor sit amet, adipiscing elit, sed do. Lorem ipsum dolor sit amet, adipiselit, sed do.</a:t>
            </a:r>
            <a:endParaRPr lang="en-US" sz="1400" b="0" u="none" strike="noStrike">
              <a:solidFill>
                <a:schemeClr val="lt1"/>
              </a:solidFill>
              <a:effectLst/>
              <a:uFillTx/>
              <a:latin typeface="Aptos"/>
            </a:endParaRPr>
          </a:p>
        </p:txBody>
      </p:sp>
      <p:sp>
        <p:nvSpPr>
          <p:cNvPr id="239" name="PlaceHolder 8"/>
          <p:cNvSpPr>
            <a:spLocks noGrp="1"/>
          </p:cNvSpPr>
          <p:nvPr>
            <p:ph type="body" hasCustomPrompt="1"/>
          </p:nvPr>
        </p:nvSpPr>
        <p:spPr>
          <a:xfrm>
            <a:off x="9434160" y="4447800"/>
            <a:ext cx="1719360" cy="1225800"/>
          </a:xfrm>
          <a:prstGeom prst="rect">
            <a:avLst/>
          </a:prstGeom>
          <a:noFill/>
          <a:ln w="0">
            <a:noFill/>
          </a:ln>
        </p:spPr>
        <p:txBody>
          <a:bodyPr lIns="0" tIns="0" rIns="0" bIns="0" anchor="ctr">
            <a:noAutofit/>
          </a:bodyPr>
          <a:lstStyle>
            <a:lvl1pPr algn="l" defTabSz="914400">
              <a:lnSpc>
                <a:spcPts val="1599"/>
              </a:lnSpc>
              <a:spcBef>
                <a:spcPts val="601"/>
              </a:spcBef>
              <a:spcAft>
                <a:spcPts val="601"/>
              </a:spcAft>
              <a:buClr>
                <a:srgbClr val="EE7628"/>
              </a:buClr>
              <a:buFont typeface="Arial"/>
              <a:buChar char="•"/>
              <a:tabLst>
                <a:tab pos="0" algn="l"/>
              </a:tabLst>
              <a:defRPr lang="en-US" sz="1400" b="0" u="none" strike="noStrike">
                <a:solidFill>
                  <a:schemeClr val="lt1"/>
                </a:solidFill>
                <a:effectLst/>
                <a:uFillTx/>
                <a:latin typeface="Aptos"/>
              </a:defRPr>
            </a:lvl1pPr>
          </a:lstStyle>
          <a:p>
            <a:pPr marL="285840" indent="-285840" algn="l" defTabSz="914400">
              <a:lnSpc>
                <a:spcPts val="1599"/>
              </a:lnSpc>
              <a:spcBef>
                <a:spcPts val="601"/>
              </a:spcBef>
              <a:spcAft>
                <a:spcPts val="601"/>
              </a:spcAft>
              <a:buClr>
                <a:srgbClr val="EE7628"/>
              </a:buClr>
              <a:buFont typeface="Arial"/>
              <a:buChar char="•"/>
              <a:tabLst>
                <a:tab pos="0" algn="l"/>
              </a:tabLst>
            </a:pPr>
            <a:r>
              <a:rPr lang="en-US" sz="1400" b="0" u="none" strike="noStrike">
                <a:solidFill>
                  <a:schemeClr val="lt1"/>
                </a:solidFill>
                <a:effectLst/>
                <a:uFillTx/>
                <a:latin typeface="Aptos"/>
              </a:rPr>
              <a:t>Lorem ipsum dolor sit amet, adipiscing elit, sed do. Lorem ipsum dolor sit amet, adipiselit, sed do.</a:t>
            </a:r>
            <a:endParaRPr lang="en-US" sz="1400" b="0" u="none" strike="noStrike">
              <a:solidFill>
                <a:schemeClr val="lt1"/>
              </a:solidFill>
              <a:effectLst/>
              <a:uFillTx/>
              <a:latin typeface="Aptos"/>
            </a:endParaRPr>
          </a:p>
        </p:txBody>
      </p:sp>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genda 6x #2">
    <p:bg>
      <p:bgPr>
        <a:solidFill>
          <a:srgbClr val="FFFFFF"/>
        </a:solidFill>
      </p:bgPr>
    </p:bg>
    <p:spTree>
      <p:nvGrpSpPr>
        <p:cNvPr id="1" name=""/>
        <p:cNvGrpSpPr/>
        <p:nvPr/>
      </p:nvGrpSpPr>
      <p:grpSpPr>
        <a:xfrm>
          <a:off x="0" y="0"/>
          <a:ext cx="0" cy="0"/>
          <a:chOff x="0" y="0"/>
          <a:chExt cx="0" cy="0"/>
        </a:xfrm>
      </p:grpSpPr>
      <p:grpSp>
        <p:nvGrpSpPr>
          <p:cNvPr id="240" name="GRID" hidden="1"/>
          <p:cNvGrpSpPr/>
          <p:nvPr/>
        </p:nvGrpSpPr>
        <p:grpSpPr>
          <a:xfrm>
            <a:off x="0" y="0"/>
            <a:ext cx="12190320" cy="6856200"/>
            <a:chOff x="0" y="0"/>
            <a:chExt cx="12190320" cy="6856200"/>
          </a:xfrm>
        </p:grpSpPr>
        <p:sp>
          <p:nvSpPr>
            <p:cNvPr id="24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4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4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4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4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4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24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248"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249" name="Rechthoek: afgeronde hoeken 7"/>
          <p:cNvSpPr/>
          <p:nvPr/>
        </p:nvSpPr>
        <p:spPr>
          <a:xfrm>
            <a:off x="0" y="-367920"/>
            <a:ext cx="11422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Agenda 6x #2</a:t>
            </a:r>
            <a:endParaRPr lang="nl-NL" sz="1600" b="0" u="none" strike="noStrike">
              <a:solidFill>
                <a:srgbClr val="000000"/>
              </a:solidFill>
              <a:effectLst/>
              <a:uFillTx/>
              <a:latin typeface="Calibri"/>
            </a:endParaRPr>
          </a:p>
        </p:txBody>
      </p:sp>
      <p:sp>
        <p:nvSpPr>
          <p:cNvPr id="250" name="PlaceHolder 2"/>
          <p:cNvSpPr>
            <a:spLocks noGrp="1"/>
          </p:cNvSpPr>
          <p:nvPr>
            <p:ph type="body" hasCustomPrompt="1"/>
          </p:nvPr>
        </p:nvSpPr>
        <p:spPr>
          <a:xfrm>
            <a:off x="718920" y="6060600"/>
            <a:ext cx="930600" cy="4734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251"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52" name="PlaceHolder 4"/>
          <p:cNvSpPr>
            <a:spLocks noGrp="1"/>
          </p:cNvSpPr>
          <p:nvPr>
            <p:ph type="body" hasCustomPrompt="1"/>
          </p:nvPr>
        </p:nvSpPr>
        <p:spPr>
          <a:xfrm>
            <a:off x="1219320" y="6139440"/>
            <a:ext cx="95760" cy="12636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53" name="PlaceHolder 5"/>
          <p:cNvSpPr>
            <a:spLocks noGrp="1"/>
          </p:cNvSpPr>
          <p:nvPr>
            <p:ph type="body" hasCustomPrompt="1"/>
          </p:nvPr>
        </p:nvSpPr>
        <p:spPr>
          <a:xfrm>
            <a:off x="1081800" y="6140520"/>
            <a:ext cx="101520" cy="12636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54" name="PlaceHolder 6"/>
          <p:cNvSpPr>
            <a:spLocks noGrp="1"/>
          </p:cNvSpPr>
          <p:nvPr>
            <p:ph type="body" hasCustomPrompt="1"/>
          </p:nvPr>
        </p:nvSpPr>
        <p:spPr>
          <a:xfrm>
            <a:off x="932400" y="6141240"/>
            <a:ext cx="113400" cy="12780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55" name="PlaceHolder 7"/>
          <p:cNvSpPr>
            <a:spLocks noGrp="1"/>
          </p:cNvSpPr>
          <p:nvPr>
            <p:ph type="body" hasCustomPrompt="1"/>
          </p:nvPr>
        </p:nvSpPr>
        <p:spPr>
          <a:xfrm>
            <a:off x="800640" y="6138000"/>
            <a:ext cx="99720" cy="1288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56" name="PlaceHolder 8"/>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itle only #1">
    <p:bg>
      <p:bgPr>
        <a:solidFill>
          <a:srgbClr val="FFFFFF"/>
        </a:solidFill>
      </p:bgPr>
    </p:bg>
    <p:spTree>
      <p:nvGrpSpPr>
        <p:cNvPr id="1" name=""/>
        <p:cNvGrpSpPr/>
        <p:nvPr/>
      </p:nvGrpSpPr>
      <p:grpSpPr>
        <a:xfrm>
          <a:off x="0" y="0"/>
          <a:ext cx="0" cy="0"/>
          <a:chOff x="0" y="0"/>
          <a:chExt cx="0" cy="0"/>
        </a:xfrm>
      </p:grpSpPr>
      <p:grpSp>
        <p:nvGrpSpPr>
          <p:cNvPr id="257" name="GRID" hidden="1"/>
          <p:cNvGrpSpPr/>
          <p:nvPr/>
        </p:nvGrpSpPr>
        <p:grpSpPr>
          <a:xfrm>
            <a:off x="0" y="0"/>
            <a:ext cx="12190320" cy="6856200"/>
            <a:chOff x="0" y="0"/>
            <a:chExt cx="12190320" cy="6856200"/>
          </a:xfrm>
        </p:grpSpPr>
        <p:sp>
          <p:nvSpPr>
            <p:cNvPr id="25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5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6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6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6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6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26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265" name="PlaceHolder 1"/>
          <p:cNvSpPr>
            <a:spLocks noGrp="1"/>
          </p:cNvSpPr>
          <p:nvPr>
            <p:ph type="body"/>
          </p:nvPr>
        </p:nvSpPr>
        <p:spPr>
          <a:xfrm>
            <a:off x="720000" y="1947960"/>
            <a:ext cx="3405240" cy="296784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pPr>
            <a:r>
              <a:rPr lang="en-GB" sz="1800" b="0" u="none" strike="noStrike">
                <a:solidFill>
                  <a:schemeClr val="dk1"/>
                </a:solidFill>
                <a:effectLst/>
                <a:uFillTx/>
                <a:latin typeface="Aptos"/>
              </a:rPr>
              <a:t>Bullet</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pPr>
            <a:r>
              <a:rPr lang="en-GB" sz="1600" b="0" u="none" strike="noStrike">
                <a:solidFill>
                  <a:schemeClr val="dk1"/>
                </a:solidFill>
                <a:effectLst/>
                <a:uFillTx/>
                <a:latin typeface="Aptos"/>
              </a:rPr>
              <a:t>Sub-Bullet</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pPr>
            <a:r>
              <a:rPr lang="en-GB" sz="1600" b="0" u="none" strike="noStrike">
                <a:solidFill>
                  <a:schemeClr val="dk1"/>
                </a:solidFill>
                <a:effectLst/>
                <a:uFillTx/>
                <a:latin typeface="Aptos"/>
              </a:rPr>
              <a:t>Sub-Bullet #2</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#1</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#2</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
        <p:nvSpPr>
          <p:cNvPr id="266" name="Rechthoek: afgeronde hoeken 6"/>
          <p:cNvSpPr/>
          <p:nvPr/>
        </p:nvSpPr>
        <p:spPr>
          <a:xfrm>
            <a:off x="0" y="-367920"/>
            <a:ext cx="8996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Title + text</a:t>
            </a:r>
            <a:endParaRPr lang="nl-NL" sz="1600" b="0" u="none" strike="noStrike">
              <a:solidFill>
                <a:srgbClr val="000000"/>
              </a:solidFill>
              <a:effectLst/>
              <a:uFillTx/>
              <a:latin typeface="Calibri"/>
            </a:endParaRPr>
          </a:p>
        </p:txBody>
      </p:sp>
      <p:sp>
        <p:nvSpPr>
          <p:cNvPr id="267"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68"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69"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 Yellow background + Icon Instruction">
    <p:bg>
      <p:bgPr>
        <a:solidFill>
          <a:srgbClr val="FFFFFF"/>
        </a:solidFill>
      </p:bgPr>
    </p:bg>
    <p:spTree>
      <p:nvGrpSpPr>
        <p:cNvPr id="1" name=""/>
        <p:cNvGrpSpPr/>
        <p:nvPr/>
      </p:nvGrpSpPr>
      <p:grpSpPr>
        <a:xfrm>
          <a:off x="0" y="0"/>
          <a:ext cx="0" cy="0"/>
          <a:chOff x="0" y="0"/>
          <a:chExt cx="0" cy="0"/>
        </a:xfrm>
      </p:grpSpPr>
      <p:grpSp>
        <p:nvGrpSpPr>
          <p:cNvPr id="270" name="GRID" hidden="1"/>
          <p:cNvGrpSpPr/>
          <p:nvPr/>
        </p:nvGrpSpPr>
        <p:grpSpPr>
          <a:xfrm>
            <a:off x="0" y="0"/>
            <a:ext cx="12190320" cy="6856200"/>
            <a:chOff x="0" y="0"/>
            <a:chExt cx="12190320" cy="6856200"/>
          </a:xfrm>
        </p:grpSpPr>
        <p:sp>
          <p:nvSpPr>
            <p:cNvPr id="27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7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7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7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7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7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27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278" name="Tijdelijke aanduiding voor tekst 10"/>
          <p:cNvSpPr/>
          <p:nvPr/>
        </p:nvSpPr>
        <p:spPr>
          <a:xfrm>
            <a:off x="192960" y="225360"/>
            <a:ext cx="11804040" cy="6422400"/>
          </a:xfrm>
          <a:prstGeom prst="roundRect">
            <a:avLst>
              <a:gd name="adj" fmla="val 3563"/>
            </a:avLst>
          </a:prstGeom>
          <a:solidFill>
            <a:schemeClr val="accent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279" name="Rechthoek: afgeronde hoeken 6"/>
          <p:cNvSpPr/>
          <p:nvPr/>
        </p:nvSpPr>
        <p:spPr>
          <a:xfrm>
            <a:off x="0" y="-367920"/>
            <a:ext cx="37072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US" sz="1600" b="1" u="none" strike="noStrike">
                <a:solidFill>
                  <a:schemeClr val="accent1"/>
                </a:solidFill>
                <a:effectLst/>
                <a:uFillTx/>
                <a:latin typeface="Aptos"/>
              </a:rPr>
              <a:t>Title + Yellow background + Icon Instruction</a:t>
            </a:r>
            <a:endParaRPr lang="nl-NL" sz="1600" b="0" u="none" strike="noStrike">
              <a:solidFill>
                <a:srgbClr val="000000"/>
              </a:solidFill>
              <a:effectLst/>
              <a:uFillTx/>
              <a:latin typeface="Calibri"/>
            </a:endParaRPr>
          </a:p>
        </p:txBody>
      </p:sp>
      <p:sp>
        <p:nvSpPr>
          <p:cNvPr id="280"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81"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282"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itle + Background light orange + Icon instruction">
    <p:bg>
      <p:bgPr>
        <a:solidFill>
          <a:srgbClr val="FFFFFF"/>
        </a:solidFill>
      </p:bgPr>
    </p:bg>
    <p:spTree>
      <p:nvGrpSpPr>
        <p:cNvPr id="1" name=""/>
        <p:cNvGrpSpPr/>
        <p:nvPr/>
      </p:nvGrpSpPr>
      <p:grpSpPr>
        <a:xfrm>
          <a:off x="0" y="0"/>
          <a:ext cx="0" cy="0"/>
          <a:chOff x="0" y="0"/>
          <a:chExt cx="0" cy="0"/>
        </a:xfrm>
      </p:grpSpPr>
      <p:grpSp>
        <p:nvGrpSpPr>
          <p:cNvPr id="283" name="GRID" hidden="1"/>
          <p:cNvGrpSpPr/>
          <p:nvPr/>
        </p:nvGrpSpPr>
        <p:grpSpPr>
          <a:xfrm>
            <a:off x="0" y="0"/>
            <a:ext cx="12190320" cy="6856200"/>
            <a:chOff x="0" y="0"/>
            <a:chExt cx="12190320" cy="6856200"/>
          </a:xfrm>
        </p:grpSpPr>
        <p:sp>
          <p:nvSpPr>
            <p:cNvPr id="284"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85"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86"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87"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88"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289"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290"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291" name="Tijdelijke aanduiding voor tekst 10"/>
          <p:cNvSpPr/>
          <p:nvPr/>
        </p:nvSpPr>
        <p:spPr>
          <a:xfrm>
            <a:off x="192960" y="225360"/>
            <a:ext cx="11804040" cy="6422400"/>
          </a:xfrm>
          <a:prstGeom prst="roundRect">
            <a:avLst>
              <a:gd name="adj" fmla="val 3563"/>
            </a:avLst>
          </a:prstGeom>
          <a:solidFill>
            <a:srgbClr val="FCE4D4"/>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pic>
        <p:nvPicPr>
          <p:cNvPr id="292" name="Afbeelding 77" descr="Afbeelding met Rechthoek, schets, schermopname, plein&#10;&#10;Automatisch gegenereerde beschrijving"/>
          <p:cNvPicPr/>
          <p:nvPr/>
        </p:nvPicPr>
        <p:blipFill>
          <a:blip r:embed="rId2"/>
          <a:stretch/>
        </p:blipFill>
        <p:spPr>
          <a:xfrm>
            <a:off x="1330200" y="578160"/>
            <a:ext cx="9530280" cy="5955480"/>
          </a:xfrm>
          <a:prstGeom prst="rect">
            <a:avLst/>
          </a:prstGeom>
          <a:noFill/>
          <a:ln w="0">
            <a:noFill/>
          </a:ln>
        </p:spPr>
      </p:pic>
      <p:sp>
        <p:nvSpPr>
          <p:cNvPr id="293" name="PlaceHolder 1"/>
          <p:cNvSpPr>
            <a:spLocks noGrp="1"/>
          </p:cNvSpPr>
          <p:nvPr>
            <p:ph type="body" hasCustomPrompt="1"/>
          </p:nvPr>
        </p:nvSpPr>
        <p:spPr>
          <a:xfrm>
            <a:off x="2509920" y="2300400"/>
            <a:ext cx="2179440" cy="292140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8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8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800" b="0" i="1" u="none" strike="noStrike">
              <a:solidFill>
                <a:schemeClr val="lt1">
                  <a:lumMod val="50000"/>
                </a:schemeClr>
              </a:solidFill>
              <a:effectLst/>
              <a:uFillTx/>
              <a:latin typeface="Aptos"/>
            </a:endParaRPr>
          </a:p>
        </p:txBody>
      </p:sp>
      <p:sp>
        <p:nvSpPr>
          <p:cNvPr id="294" name="Rechthoek: afgeronde hoeken 6"/>
          <p:cNvSpPr/>
          <p:nvPr/>
        </p:nvSpPr>
        <p:spPr>
          <a:xfrm>
            <a:off x="0" y="-367920"/>
            <a:ext cx="8470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US" sz="1600" b="1" u="none" strike="noStrike">
                <a:solidFill>
                  <a:schemeClr val="accent1"/>
                </a:solidFill>
                <a:effectLst/>
                <a:uFillTx/>
                <a:latin typeface="Aptos"/>
              </a:rPr>
              <a:t>Mockups</a:t>
            </a:r>
            <a:endParaRPr lang="nl-NL" sz="1600" b="0" u="none" strike="noStrike">
              <a:solidFill>
                <a:srgbClr val="000000"/>
              </a:solidFill>
              <a:effectLst/>
              <a:uFillTx/>
              <a:latin typeface="Calibri"/>
            </a:endParaRPr>
          </a:p>
        </p:txBody>
      </p:sp>
      <p:sp>
        <p:nvSpPr>
          <p:cNvPr id="295" name="PlaceHolder 2"/>
          <p:cNvSpPr>
            <a:spLocks noGrp="1"/>
          </p:cNvSpPr>
          <p:nvPr>
            <p:ph type="body" hasCustomPrompt="1"/>
          </p:nvPr>
        </p:nvSpPr>
        <p:spPr>
          <a:xfrm>
            <a:off x="720000" y="6060600"/>
            <a:ext cx="930600" cy="473400"/>
          </a:xfrm>
          <a:prstGeom prst="rect">
            <a:avLst/>
          </a:prstGeom>
          <a:blipFill rotWithShape="0">
            <a:blip r:embed="rId3"/>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i="1" u="none" strike="noStrike">
              <a:solidFill>
                <a:schemeClr val="lt1">
                  <a:lumMod val="50000"/>
                </a:schemeClr>
              </a:solidFill>
              <a:effectLst/>
              <a:uFillTx/>
              <a:latin typeface="Aptos"/>
            </a:endParaRPr>
          </a:p>
        </p:txBody>
      </p:sp>
      <p:sp>
        <p:nvSpPr>
          <p:cNvPr id="296"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i="1" u="none" strike="noStrike">
              <a:solidFill>
                <a:schemeClr val="lt1">
                  <a:lumMod val="50000"/>
                </a:schemeClr>
              </a:solidFill>
              <a:effectLst/>
              <a:uFillTx/>
              <a:latin typeface="Aptos"/>
            </a:endParaRPr>
          </a:p>
        </p:txBody>
      </p:sp>
      <p:sp>
        <p:nvSpPr>
          <p:cNvPr id="297"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298" name="PlaceHolder 5"/>
          <p:cNvSpPr>
            <a:spLocks noGrp="1"/>
          </p:cNvSpPr>
          <p:nvPr>
            <p:ph type="body" hasCustomPrompt="1"/>
          </p:nvPr>
        </p:nvSpPr>
        <p:spPr>
          <a:xfrm>
            <a:off x="5012280" y="1643040"/>
            <a:ext cx="4585680" cy="286524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8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8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800" b="0" i="1" u="none" strike="noStrike">
              <a:solidFill>
                <a:schemeClr val="lt1">
                  <a:lumMod val="50000"/>
                </a:schemeClr>
              </a:solidFill>
              <a:effectLst/>
              <a:uFillTx/>
              <a:latin typeface="Aptos"/>
            </a:endParaRPr>
          </a:p>
        </p:txBody>
      </p:sp>
      <p:sp>
        <p:nvSpPr>
          <p:cNvPr id="299" name="PlaceHolder 6"/>
          <p:cNvSpPr>
            <a:spLocks noGrp="1"/>
          </p:cNvSpPr>
          <p:nvPr>
            <p:ph type="body" hasCustomPrompt="1"/>
          </p:nvPr>
        </p:nvSpPr>
        <p:spPr>
          <a:xfrm>
            <a:off x="4191120" y="3307680"/>
            <a:ext cx="1225440" cy="266616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8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8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800" b="0" i="1" u="none" strike="noStrike">
              <a:solidFill>
                <a:schemeClr val="lt1">
                  <a:lumMod val="50000"/>
                </a:schemeClr>
              </a:solidFill>
              <a:effectLst/>
              <a:uFillTx/>
              <a:latin typeface="Aptos"/>
            </a:endParaRPr>
          </a:p>
        </p:txBody>
      </p:sp>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 Yellow background + Icon Instruction - ZI">
    <p:bg>
      <p:bgPr>
        <a:solidFill>
          <a:srgbClr val="FFFFFF"/>
        </a:solidFill>
      </p:bgPr>
    </p:bg>
    <p:spTree>
      <p:nvGrpSpPr>
        <p:cNvPr id="1" name=""/>
        <p:cNvGrpSpPr/>
        <p:nvPr/>
      </p:nvGrpSpPr>
      <p:grpSpPr>
        <a:xfrm>
          <a:off x="0" y="0"/>
          <a:ext cx="0" cy="0"/>
          <a:chOff x="0" y="0"/>
          <a:chExt cx="0" cy="0"/>
        </a:xfrm>
      </p:grpSpPr>
      <p:grpSp>
        <p:nvGrpSpPr>
          <p:cNvPr id="300" name="GRID" hidden="1"/>
          <p:cNvGrpSpPr/>
          <p:nvPr/>
        </p:nvGrpSpPr>
        <p:grpSpPr>
          <a:xfrm>
            <a:off x="0" y="0"/>
            <a:ext cx="12190320" cy="6856200"/>
            <a:chOff x="0" y="0"/>
            <a:chExt cx="12190320" cy="6856200"/>
          </a:xfrm>
        </p:grpSpPr>
        <p:sp>
          <p:nvSpPr>
            <p:cNvPr id="30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0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0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0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0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0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0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308" name="Tijdelijke aanduiding voor tekst 10"/>
          <p:cNvSpPr/>
          <p:nvPr/>
        </p:nvSpPr>
        <p:spPr>
          <a:xfrm>
            <a:off x="192960" y="225360"/>
            <a:ext cx="11804040" cy="6422400"/>
          </a:xfrm>
          <a:prstGeom prst="roundRect">
            <a:avLst>
              <a:gd name="adj" fmla="val 3563"/>
            </a:avLst>
          </a:prstGeom>
          <a:solidFill>
            <a:schemeClr val="accent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309" name="Rechthoek: afgeronde hoeken 6"/>
          <p:cNvSpPr/>
          <p:nvPr/>
        </p:nvSpPr>
        <p:spPr>
          <a:xfrm>
            <a:off x="0" y="-367920"/>
            <a:ext cx="37072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US" sz="1600" b="1" u="none" strike="noStrike">
                <a:solidFill>
                  <a:schemeClr val="accent1"/>
                </a:solidFill>
                <a:effectLst/>
                <a:uFillTx/>
                <a:latin typeface="Aptos"/>
              </a:rPr>
              <a:t>Title + Yellow background + Icon Instruction</a:t>
            </a:r>
            <a:endParaRPr lang="nl-NL" sz="1600" b="0" u="none" strike="noStrike">
              <a:solidFill>
                <a:srgbClr val="000000"/>
              </a:solidFill>
              <a:effectLst/>
              <a:uFillTx/>
              <a:latin typeface="Calibri"/>
            </a:endParaRPr>
          </a:p>
        </p:txBody>
      </p:sp>
      <p:sp>
        <p:nvSpPr>
          <p:cNvPr id="310"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11"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12"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tro">
    <p:bg>
      <p:bgPr>
        <a:solidFill>
          <a:srgbClr val="FFFFFF"/>
        </a:solidFill>
      </p:bgPr>
    </p:bg>
    <p:spTree>
      <p:nvGrpSpPr>
        <p:cNvPr id="1" name=""/>
        <p:cNvGrpSpPr/>
        <p:nvPr/>
      </p:nvGrpSpPr>
      <p:grpSpPr>
        <a:xfrm>
          <a:off x="0" y="0"/>
          <a:ext cx="0" cy="0"/>
          <a:chOff x="0" y="0"/>
          <a:chExt cx="0" cy="0"/>
        </a:xfrm>
      </p:grpSpPr>
      <p:grpSp>
        <p:nvGrpSpPr>
          <p:cNvPr id="313" name="GRID" hidden="1"/>
          <p:cNvGrpSpPr/>
          <p:nvPr/>
        </p:nvGrpSpPr>
        <p:grpSpPr>
          <a:xfrm>
            <a:off x="0" y="0"/>
            <a:ext cx="12190320" cy="6856200"/>
            <a:chOff x="0" y="0"/>
            <a:chExt cx="12190320" cy="6856200"/>
          </a:xfrm>
        </p:grpSpPr>
        <p:sp>
          <p:nvSpPr>
            <p:cNvPr id="314"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15"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16"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17"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18"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19"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20"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321" name="PlaceHolder 1"/>
          <p:cNvSpPr>
            <a:spLocks noGrp="1"/>
          </p:cNvSpPr>
          <p:nvPr>
            <p:ph type="body" hasCustomPrompt="1"/>
          </p:nvPr>
        </p:nvSpPr>
        <p:spPr>
          <a:xfrm>
            <a:off x="0" y="0"/>
            <a:ext cx="12212280" cy="6856200"/>
          </a:xfrm>
          <a:prstGeom prst="rect">
            <a:avLst/>
          </a:prstGeom>
          <a:solidFill>
            <a:schemeClr val="accent1"/>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22" name="PlaceHolder 2"/>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Intro</a:t>
            </a:r>
            <a:endParaRPr lang="en-GB" sz="1600" b="1" u="none" strike="noStrike">
              <a:solidFill>
                <a:schemeClr val="accent1"/>
              </a:solidFill>
              <a:effectLst/>
              <a:uFillTx/>
              <a:latin typeface="Aptos"/>
            </a:endParaRPr>
          </a:p>
        </p:txBody>
      </p:sp>
      <p:sp>
        <p:nvSpPr>
          <p:cNvPr id="323" name="PlaceHolder 3"/>
          <p:cNvSpPr>
            <a:spLocks noGrp="1"/>
          </p:cNvSpPr>
          <p:nvPr>
            <p:ph type="body" hasCustomPrompt="1"/>
          </p:nvPr>
        </p:nvSpPr>
        <p:spPr>
          <a:xfrm>
            <a:off x="3965040" y="2343240"/>
            <a:ext cx="4260240" cy="2170080"/>
          </a:xfrm>
          <a:prstGeom prst="rect">
            <a:avLst/>
          </a:prstGeom>
          <a:solidFill>
            <a:schemeClr val="dk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324" name="PlaceHolder 4"/>
          <p:cNvSpPr>
            <a:spLocks noGrp="1"/>
          </p:cNvSpPr>
          <p:nvPr>
            <p:ph type="body" hasCustomPrompt="1"/>
          </p:nvPr>
        </p:nvSpPr>
        <p:spPr>
          <a:xfrm>
            <a:off x="6252840" y="2704680"/>
            <a:ext cx="451440" cy="59328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25" name="PlaceHolder 5"/>
          <p:cNvSpPr>
            <a:spLocks noGrp="1"/>
          </p:cNvSpPr>
          <p:nvPr>
            <p:ph type="body" hasCustomPrompt="1"/>
          </p:nvPr>
        </p:nvSpPr>
        <p:spPr>
          <a:xfrm>
            <a:off x="5625360" y="2704680"/>
            <a:ext cx="478440" cy="59364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26" name="PlaceHolder 6"/>
          <p:cNvSpPr>
            <a:spLocks noGrp="1"/>
          </p:cNvSpPr>
          <p:nvPr>
            <p:ph type="body" hasCustomPrompt="1"/>
          </p:nvPr>
        </p:nvSpPr>
        <p:spPr>
          <a:xfrm>
            <a:off x="4932720" y="2704680"/>
            <a:ext cx="532800" cy="60084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27" name="PlaceHolder 7"/>
          <p:cNvSpPr>
            <a:spLocks noGrp="1"/>
          </p:cNvSpPr>
          <p:nvPr>
            <p:ph type="body" hasCustomPrompt="1"/>
          </p:nvPr>
        </p:nvSpPr>
        <p:spPr>
          <a:xfrm>
            <a:off x="4329360" y="2704680"/>
            <a:ext cx="470160" cy="6048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mpty - ZI">
    <p:bg>
      <p:bgPr>
        <a:solidFill>
          <a:srgbClr val="FFFFFF"/>
        </a:solidFill>
      </p:bgPr>
    </p:bg>
    <p:spTree>
      <p:nvGrpSpPr>
        <p:cNvPr id="1" name=""/>
        <p:cNvGrpSpPr/>
        <p:nvPr/>
      </p:nvGrpSpPr>
      <p:grpSpPr>
        <a:xfrm>
          <a:off x="0" y="0"/>
          <a:ext cx="0" cy="0"/>
          <a:chOff x="0" y="0"/>
          <a:chExt cx="0" cy="0"/>
        </a:xfrm>
      </p:grpSpPr>
      <p:grpSp>
        <p:nvGrpSpPr>
          <p:cNvPr id="328" name="GRID" hidden="1"/>
          <p:cNvGrpSpPr/>
          <p:nvPr/>
        </p:nvGrpSpPr>
        <p:grpSpPr>
          <a:xfrm>
            <a:off x="0" y="0"/>
            <a:ext cx="12190320" cy="6856200"/>
            <a:chOff x="0" y="0"/>
            <a:chExt cx="12190320" cy="6856200"/>
          </a:xfrm>
        </p:grpSpPr>
        <p:sp>
          <p:nvSpPr>
            <p:cNvPr id="329"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30"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31"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32"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33"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34"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35"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336" name="PlaceHolder 1"/>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Empty</a:t>
            </a:r>
            <a:endParaRPr lang="en-GB" sz="1600" b="1" u="none" strike="noStrike">
              <a:solidFill>
                <a:schemeClr val="accent1"/>
              </a:solidFill>
              <a:effectLst/>
              <a:uFillTx/>
              <a:latin typeface="Aptos"/>
            </a:endParaRPr>
          </a:p>
        </p:txBody>
      </p:sp>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losing slide">
    <p:bg>
      <p:bgPr>
        <a:solidFill>
          <a:srgbClr val="FFFFFF"/>
        </a:solidFill>
      </p:bgPr>
    </p:bg>
    <p:spTree>
      <p:nvGrpSpPr>
        <p:cNvPr id="1" name=""/>
        <p:cNvGrpSpPr/>
        <p:nvPr/>
      </p:nvGrpSpPr>
      <p:grpSpPr>
        <a:xfrm>
          <a:off x="0" y="0"/>
          <a:ext cx="0" cy="0"/>
          <a:chOff x="0" y="0"/>
          <a:chExt cx="0" cy="0"/>
        </a:xfrm>
      </p:grpSpPr>
      <p:grpSp>
        <p:nvGrpSpPr>
          <p:cNvPr id="337" name="GRID" hidden="1"/>
          <p:cNvGrpSpPr/>
          <p:nvPr/>
        </p:nvGrpSpPr>
        <p:grpSpPr>
          <a:xfrm>
            <a:off x="0" y="0"/>
            <a:ext cx="12190320" cy="6856200"/>
            <a:chOff x="0" y="0"/>
            <a:chExt cx="12190320" cy="6856200"/>
          </a:xfrm>
        </p:grpSpPr>
        <p:sp>
          <p:nvSpPr>
            <p:cNvPr id="33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3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4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4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4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4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4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345"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346" name="PlaceHolder 2"/>
          <p:cNvSpPr>
            <a:spLocks noGrp="1"/>
          </p:cNvSpPr>
          <p:nvPr>
            <p:ph type="title" hasCustomPrompt="1"/>
          </p:nvPr>
        </p:nvSpPr>
        <p:spPr>
          <a:xfrm>
            <a:off x="0" y="-342000"/>
            <a:ext cx="1245600" cy="24300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Closing slide</a:t>
            </a:r>
            <a:endParaRPr lang="en-GB" sz="1600" b="1" u="none" strike="noStrike">
              <a:solidFill>
                <a:schemeClr val="accent1"/>
              </a:solidFill>
              <a:effectLst/>
              <a:uFillTx/>
              <a:latin typeface="Aptos"/>
            </a:endParaRPr>
          </a:p>
        </p:txBody>
      </p:sp>
      <p:sp>
        <p:nvSpPr>
          <p:cNvPr id="347" name="PlaceHolder 3"/>
          <p:cNvSpPr>
            <a:spLocks noGrp="1"/>
          </p:cNvSpPr>
          <p:nvPr>
            <p:ph type="ftr" idx="1"/>
          </p:nvPr>
        </p:nvSpPr>
        <p:spPr>
          <a:xfrm>
            <a:off x="2266920" y="7267320"/>
            <a:ext cx="4113000" cy="15012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000" b="0" u="none" strike="noStrike">
                <a:solidFill>
                  <a:schemeClr val="dk1"/>
                </a:solidFill>
                <a:effectLst/>
                <a:uFillTx/>
                <a:latin typeface="Aptos"/>
              </a:defRPr>
            </a:lvl1pPr>
          </a:lstStyle>
          <a:p>
            <a:pPr indent="0" algn="l" defTabSz="914400">
              <a:lnSpc>
                <a:spcPct val="100000"/>
              </a:lnSpc>
              <a:buNone/>
              <a:tabLst>
                <a:tab pos="0" algn="l"/>
              </a:tabLst>
            </a:pPr>
            <a:r>
              <a:rPr lang="en-GB" sz="1000" b="0" u="none" strike="noStrike">
                <a:solidFill>
                  <a:schemeClr val="dk1"/>
                </a:solidFill>
                <a:effectLst/>
                <a:uFillTx/>
                <a:latin typeface="Aptos"/>
              </a:rPr>
              <a:t>&lt;footer&gt;</a:t>
            </a:r>
            <a:endParaRPr lang="nl-NL" sz="1000" b="0" u="none" strike="noStrike">
              <a:solidFill>
                <a:srgbClr val="000000"/>
              </a:solidFill>
              <a:effectLst/>
              <a:uFillTx/>
              <a:latin typeface="Calibri"/>
            </a:endParaRPr>
          </a:p>
        </p:txBody>
      </p:sp>
      <p:sp>
        <p:nvSpPr>
          <p:cNvPr id="348" name="PlaceHolder 4"/>
          <p:cNvSpPr>
            <a:spLocks noGrp="1"/>
          </p:cNvSpPr>
          <p:nvPr>
            <p:ph type="sldNum" idx="2"/>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69454C42-7ECE-493B-A1A7-B30302BB468F}"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349" name="PlaceHolder 5"/>
          <p:cNvSpPr>
            <a:spLocks noGrp="1"/>
          </p:cNvSpPr>
          <p:nvPr>
            <p:ph type="body" hasCustomPrompt="1"/>
          </p:nvPr>
        </p:nvSpPr>
        <p:spPr>
          <a:xfrm>
            <a:off x="8070120" y="2675160"/>
            <a:ext cx="3400920" cy="3139560"/>
          </a:xfrm>
          <a:prstGeom prst="rect">
            <a:avLst/>
          </a:prstGeom>
          <a:solidFill>
            <a:schemeClr val="accen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50" name="PlaceHolder 6"/>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2 - ZI">
    <p:bg>
      <p:bgPr>
        <a:solidFill>
          <a:srgbClr val="FFFFFF"/>
        </a:solidFill>
      </p:bgPr>
    </p:bg>
    <p:spTree>
      <p:nvGrpSpPr>
        <p:cNvPr id="1" name=""/>
        <p:cNvGrpSpPr/>
        <p:nvPr/>
      </p:nvGrpSpPr>
      <p:grpSpPr>
        <a:xfrm>
          <a:off x="0" y="0"/>
          <a:ext cx="0" cy="0"/>
          <a:chOff x="0" y="0"/>
          <a:chExt cx="0" cy="0"/>
        </a:xfrm>
      </p:grpSpPr>
      <p:grpSp>
        <p:nvGrpSpPr>
          <p:cNvPr id="351" name="GRID" hidden="1"/>
          <p:cNvGrpSpPr/>
          <p:nvPr/>
        </p:nvGrpSpPr>
        <p:grpSpPr>
          <a:xfrm>
            <a:off x="0" y="0"/>
            <a:ext cx="12190320" cy="6856200"/>
            <a:chOff x="0" y="0"/>
            <a:chExt cx="12190320" cy="6856200"/>
          </a:xfrm>
        </p:grpSpPr>
        <p:sp>
          <p:nvSpPr>
            <p:cNvPr id="35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5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5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5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5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5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5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359" name="Tijdelijke aanduiding voor tekst 10"/>
          <p:cNvSpPr/>
          <p:nvPr/>
        </p:nvSpPr>
        <p:spPr>
          <a:xfrm>
            <a:off x="192960" y="225360"/>
            <a:ext cx="11804040" cy="6422400"/>
          </a:xfrm>
          <a:prstGeom prst="roundRect">
            <a:avLst>
              <a:gd name="adj" fmla="val 3563"/>
            </a:avLst>
          </a:prstGeom>
          <a:solidFill>
            <a:schemeClr val="accent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360" name="Rechthoek: afgeronde hoeken 8"/>
          <p:cNvSpPr/>
          <p:nvPr/>
        </p:nvSpPr>
        <p:spPr>
          <a:xfrm>
            <a:off x="0" y="-367920"/>
            <a:ext cx="599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#3</a:t>
            </a:r>
            <a:endParaRPr lang="nl-NL" sz="1600" b="0" u="none" strike="noStrike">
              <a:solidFill>
                <a:srgbClr val="000000"/>
              </a:solidFill>
              <a:effectLst/>
              <a:uFillTx/>
              <a:latin typeface="Calibri"/>
            </a:endParaRPr>
          </a:p>
        </p:txBody>
      </p:sp>
      <p:sp>
        <p:nvSpPr>
          <p:cNvPr id="361"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62"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63"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364" name="PlaceHolder 4"/>
          <p:cNvSpPr>
            <a:spLocks noGrp="1"/>
          </p:cNvSpPr>
          <p:nvPr>
            <p:ph type="body"/>
          </p:nvPr>
        </p:nvSpPr>
        <p:spPr>
          <a:xfrm>
            <a:off x="720000" y="1592280"/>
            <a:ext cx="10750320" cy="42120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mpty + Icon instruction - ZI">
    <p:bg>
      <p:bgPr>
        <a:solidFill>
          <a:srgbClr val="FFFFFF"/>
        </a:solidFill>
      </p:bgPr>
    </p:bg>
    <p:spTree>
      <p:nvGrpSpPr>
        <p:cNvPr id="1" name=""/>
        <p:cNvGrpSpPr/>
        <p:nvPr/>
      </p:nvGrpSpPr>
      <p:grpSpPr>
        <a:xfrm>
          <a:off x="0" y="0"/>
          <a:ext cx="0" cy="0"/>
          <a:chOff x="0" y="0"/>
          <a:chExt cx="0" cy="0"/>
        </a:xfrm>
      </p:grpSpPr>
      <p:grpSp>
        <p:nvGrpSpPr>
          <p:cNvPr id="365" name="GRID" hidden="1"/>
          <p:cNvGrpSpPr/>
          <p:nvPr/>
        </p:nvGrpSpPr>
        <p:grpSpPr>
          <a:xfrm>
            <a:off x="0" y="0"/>
            <a:ext cx="12190320" cy="6856200"/>
            <a:chOff x="0" y="0"/>
            <a:chExt cx="12190320" cy="6856200"/>
          </a:xfrm>
        </p:grpSpPr>
        <p:sp>
          <p:nvSpPr>
            <p:cNvPr id="366"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67"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68"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69"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70"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71"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72"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373" name="PlaceHolder 1"/>
          <p:cNvSpPr>
            <a:spLocks noGrp="1"/>
          </p:cNvSpPr>
          <p:nvPr>
            <p:ph type="title" hasCustomPrompt="1"/>
          </p:nvPr>
        </p:nvSpPr>
        <p:spPr>
          <a:xfrm>
            <a:off x="0" y="-367920"/>
            <a:ext cx="3591360" cy="36612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Empty + Icon instruction</a:t>
            </a:r>
            <a:endParaRPr lang="en-GB" sz="1600" b="1" u="none" strike="noStrike">
              <a:solidFill>
                <a:schemeClr val="accent1"/>
              </a:solidFill>
              <a:effectLst/>
              <a:uFillTx/>
              <a:latin typeface="Aptos"/>
            </a:endParaRPr>
          </a:p>
        </p:txBody>
      </p:sp>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s 3x + Text - ZI">
    <p:bg>
      <p:bgPr>
        <a:solidFill>
          <a:srgbClr val="FFFFFF"/>
        </a:solidFill>
      </p:bgPr>
    </p:bg>
    <p:spTree>
      <p:nvGrpSpPr>
        <p:cNvPr id="1" name=""/>
        <p:cNvGrpSpPr/>
        <p:nvPr/>
      </p:nvGrpSpPr>
      <p:grpSpPr>
        <a:xfrm>
          <a:off x="0" y="0"/>
          <a:ext cx="0" cy="0"/>
          <a:chOff x="0" y="0"/>
          <a:chExt cx="0" cy="0"/>
        </a:xfrm>
      </p:grpSpPr>
      <p:grpSp>
        <p:nvGrpSpPr>
          <p:cNvPr id="374" name="GRID" hidden="1"/>
          <p:cNvGrpSpPr/>
          <p:nvPr/>
        </p:nvGrpSpPr>
        <p:grpSpPr>
          <a:xfrm>
            <a:off x="0" y="0"/>
            <a:ext cx="12190320" cy="6856200"/>
            <a:chOff x="0" y="0"/>
            <a:chExt cx="12190320" cy="6856200"/>
          </a:xfrm>
        </p:grpSpPr>
        <p:sp>
          <p:nvSpPr>
            <p:cNvPr id="375"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76"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77"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78"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79"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80"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81"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382" name="PlaceHolder 1"/>
          <p:cNvSpPr>
            <a:spLocks noGrp="1"/>
          </p:cNvSpPr>
          <p:nvPr>
            <p:ph type="body" hasCustomPrompt="1"/>
          </p:nvPr>
        </p:nvSpPr>
        <p:spPr>
          <a:xfrm>
            <a:off x="4495320" y="1911240"/>
            <a:ext cx="3199680" cy="3215520"/>
          </a:xfrm>
          <a:prstGeom prst="rect">
            <a:avLst/>
          </a:prstGeom>
          <a:solidFill>
            <a:schemeClr val="lt1">
              <a:lumMod val="95000"/>
            </a:schemeClr>
          </a:solidFill>
          <a:ln w="15840">
            <a:noFill/>
          </a:ln>
        </p:spPr>
        <p:txBody>
          <a:bodyPr lIns="180000" tIns="0" rIns="180000" bIns="1188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383" name="PlaceHolder 2"/>
          <p:cNvSpPr>
            <a:spLocks noGrp="1"/>
          </p:cNvSpPr>
          <p:nvPr>
            <p:ph type="body" hasCustomPrompt="1"/>
          </p:nvPr>
        </p:nvSpPr>
        <p:spPr>
          <a:xfrm>
            <a:off x="8257320" y="1911240"/>
            <a:ext cx="3199680" cy="3215520"/>
          </a:xfrm>
          <a:prstGeom prst="rect">
            <a:avLst/>
          </a:prstGeom>
          <a:solidFill>
            <a:schemeClr val="lt1">
              <a:lumMod val="95000"/>
            </a:schemeClr>
          </a:solidFill>
          <a:ln w="15840">
            <a:noFill/>
          </a:ln>
        </p:spPr>
        <p:txBody>
          <a:bodyPr lIns="180000" tIns="0" rIns="180000" bIns="1188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384" name="PlaceHolder 3"/>
          <p:cNvSpPr>
            <a:spLocks noGrp="1"/>
          </p:cNvSpPr>
          <p:nvPr>
            <p:ph type="body" hasCustomPrompt="1"/>
          </p:nvPr>
        </p:nvSpPr>
        <p:spPr>
          <a:xfrm>
            <a:off x="720000" y="1911240"/>
            <a:ext cx="3199680" cy="3215520"/>
          </a:xfrm>
          <a:prstGeom prst="rect">
            <a:avLst/>
          </a:prstGeom>
          <a:solidFill>
            <a:schemeClr val="lt1">
              <a:lumMod val="95000"/>
            </a:schemeClr>
          </a:solidFill>
          <a:ln w="15840">
            <a:noFill/>
          </a:ln>
        </p:spPr>
        <p:txBody>
          <a:bodyPr lIns="180000" tIns="0" rIns="180000" bIns="1188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385" name="Rechthoek: afgeronde hoeken 5"/>
          <p:cNvSpPr/>
          <p:nvPr/>
        </p:nvSpPr>
        <p:spPr>
          <a:xfrm>
            <a:off x="0" y="-367920"/>
            <a:ext cx="13888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Images 3x + Text</a:t>
            </a:r>
            <a:endParaRPr lang="nl-NL" sz="1600" b="0" u="none" strike="noStrike">
              <a:solidFill>
                <a:srgbClr val="000000"/>
              </a:solidFill>
              <a:effectLst/>
              <a:uFillTx/>
              <a:latin typeface="Calibri"/>
            </a:endParaRPr>
          </a:p>
        </p:txBody>
      </p:sp>
      <p:sp>
        <p:nvSpPr>
          <p:cNvPr id="386" name="PlaceHolder 4"/>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87" name="PlaceHolder 5"/>
          <p:cNvSpPr>
            <a:spLocks noGrp="1"/>
          </p:cNvSpPr>
          <p:nvPr>
            <p:ph type="body" hasCustomPrompt="1"/>
          </p:nvPr>
        </p:nvSpPr>
        <p:spPr>
          <a:xfrm>
            <a:off x="1005840" y="4705560"/>
            <a:ext cx="1761840" cy="768240"/>
          </a:xfrm>
          <a:prstGeom prst="rect">
            <a:avLst/>
          </a:prstGeom>
          <a:solidFill>
            <a:schemeClr val="accent1"/>
          </a:solidFill>
          <a:ln w="0">
            <a:noFill/>
          </a:ln>
        </p:spPr>
        <p:txBody>
          <a:bodyPr lIns="144000" tIns="0" rIns="0" bIns="0" anchor="ctr">
            <a:noAutofit/>
          </a:bodyPr>
          <a:lstStyle>
            <a:lvl1pPr algn="l" defTabSz="914400">
              <a:lnSpc>
                <a:spcPct val="90000"/>
              </a:lnSpc>
              <a:spcBef>
                <a:spcPts val="601"/>
              </a:spcBef>
              <a:spcAft>
                <a:spcPts val="601"/>
              </a:spcAft>
              <a:buClr>
                <a:srgbClr val="EE7628"/>
              </a:buClr>
              <a:buFont typeface="Arial"/>
              <a:buChar char="•"/>
              <a:tabLst>
                <a:tab pos="0" algn="l"/>
              </a:tabLst>
              <a:defRPr lang="en-GB" sz="1800" b="1" u="none" strike="noStrike">
                <a:solidFill>
                  <a:schemeClr val="lt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1" u="none" strike="noStrike">
                <a:solidFill>
                  <a:schemeClr val="lt1"/>
                </a:solidFill>
                <a:effectLst/>
                <a:uFillTx/>
                <a:latin typeface="Aptos"/>
              </a:rPr>
              <a:t>Place your </a:t>
            </a:r>
            <a:br>
              <a:rPr sz="1800"/>
            </a:br>
            <a:r>
              <a:rPr lang="en-GB" sz="1800" b="1" u="none" strike="noStrike">
                <a:solidFill>
                  <a:schemeClr val="lt1"/>
                </a:solidFill>
                <a:effectLst/>
                <a:uFillTx/>
                <a:latin typeface="Aptos"/>
              </a:rPr>
              <a:t>text here.</a:t>
            </a:r>
            <a:endParaRPr lang="en-GB" sz="1800" b="0" u="none" strike="noStrike">
              <a:solidFill>
                <a:schemeClr val="dk1"/>
              </a:solidFill>
              <a:effectLst/>
              <a:uFillTx/>
              <a:latin typeface="Aptos"/>
            </a:endParaRPr>
          </a:p>
        </p:txBody>
      </p:sp>
      <p:sp>
        <p:nvSpPr>
          <p:cNvPr id="388" name="PlaceHolder 6"/>
          <p:cNvSpPr>
            <a:spLocks noGrp="1"/>
          </p:cNvSpPr>
          <p:nvPr>
            <p:ph type="body" hasCustomPrompt="1"/>
          </p:nvPr>
        </p:nvSpPr>
        <p:spPr>
          <a:xfrm>
            <a:off x="4768920" y="4705560"/>
            <a:ext cx="1761840" cy="768240"/>
          </a:xfrm>
          <a:prstGeom prst="rect">
            <a:avLst/>
          </a:prstGeom>
          <a:solidFill>
            <a:schemeClr val="accent3"/>
          </a:solidFill>
          <a:ln w="0">
            <a:noFill/>
          </a:ln>
        </p:spPr>
        <p:txBody>
          <a:bodyPr lIns="144000" tIns="0" rIns="0" bIns="0" anchor="ctr">
            <a:noAutofit/>
          </a:bodyPr>
          <a:lstStyle>
            <a:lvl1pPr algn="l" defTabSz="914400">
              <a:lnSpc>
                <a:spcPct val="90000"/>
              </a:lnSpc>
              <a:spcBef>
                <a:spcPts val="601"/>
              </a:spcBef>
              <a:spcAft>
                <a:spcPts val="601"/>
              </a:spcAft>
              <a:buClr>
                <a:srgbClr val="EE7628"/>
              </a:buClr>
              <a:buFont typeface="Arial"/>
              <a:buChar char="•"/>
              <a:tabLst>
                <a:tab pos="0" algn="l"/>
              </a:tabLst>
              <a:defRPr lang="en-GB" sz="1800" b="1" u="none" strike="noStrike">
                <a:solidFill>
                  <a:schemeClr val="lt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1" u="none" strike="noStrike">
                <a:solidFill>
                  <a:schemeClr val="lt1"/>
                </a:solidFill>
                <a:effectLst/>
                <a:uFillTx/>
                <a:latin typeface="Aptos"/>
              </a:rPr>
              <a:t>Place your </a:t>
            </a:r>
            <a:br>
              <a:rPr sz="1800"/>
            </a:br>
            <a:r>
              <a:rPr lang="en-GB" sz="1800" b="1" u="none" strike="noStrike">
                <a:solidFill>
                  <a:schemeClr val="lt1"/>
                </a:solidFill>
                <a:effectLst/>
                <a:uFillTx/>
                <a:latin typeface="Aptos"/>
              </a:rPr>
              <a:t>text here.</a:t>
            </a:r>
            <a:endParaRPr lang="en-GB" sz="1800" b="0" u="none" strike="noStrike">
              <a:solidFill>
                <a:schemeClr val="dk1"/>
              </a:solidFill>
              <a:effectLst/>
              <a:uFillTx/>
              <a:latin typeface="Aptos"/>
            </a:endParaRPr>
          </a:p>
        </p:txBody>
      </p:sp>
      <p:sp>
        <p:nvSpPr>
          <p:cNvPr id="389" name="PlaceHolder 7"/>
          <p:cNvSpPr>
            <a:spLocks noGrp="1"/>
          </p:cNvSpPr>
          <p:nvPr>
            <p:ph type="body" hasCustomPrompt="1"/>
          </p:nvPr>
        </p:nvSpPr>
        <p:spPr>
          <a:xfrm>
            <a:off x="8532360" y="4705560"/>
            <a:ext cx="1761840" cy="768240"/>
          </a:xfrm>
          <a:prstGeom prst="rect">
            <a:avLst/>
          </a:prstGeom>
          <a:solidFill>
            <a:schemeClr val="accent2"/>
          </a:solidFill>
          <a:ln w="0">
            <a:noFill/>
          </a:ln>
        </p:spPr>
        <p:txBody>
          <a:bodyPr lIns="144000" tIns="0" rIns="0" bIns="0" anchor="ctr">
            <a:noAutofit/>
          </a:bodyPr>
          <a:lstStyle>
            <a:lvl1pPr algn="l" defTabSz="914400">
              <a:lnSpc>
                <a:spcPct val="90000"/>
              </a:lnSpc>
              <a:spcBef>
                <a:spcPts val="601"/>
              </a:spcBef>
              <a:spcAft>
                <a:spcPts val="601"/>
              </a:spcAft>
              <a:buClr>
                <a:srgbClr val="EE7628"/>
              </a:buClr>
              <a:buFont typeface="Arial"/>
              <a:buChar char="•"/>
              <a:tabLst>
                <a:tab pos="0" algn="l"/>
              </a:tabLst>
              <a:defRPr lang="en-GB" sz="1800" b="1" u="none" strike="noStrike">
                <a:solidFill>
                  <a:schemeClr val="dk2"/>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1" u="none" strike="noStrike">
                <a:solidFill>
                  <a:schemeClr val="dk2"/>
                </a:solidFill>
                <a:effectLst/>
                <a:uFillTx/>
                <a:latin typeface="Aptos"/>
              </a:rPr>
              <a:t>Place your </a:t>
            </a:r>
            <a:br>
              <a:rPr sz="1800"/>
            </a:br>
            <a:r>
              <a:rPr lang="en-GB" sz="1800" b="1" u="none" strike="noStrike">
                <a:solidFill>
                  <a:schemeClr val="dk2"/>
                </a:solidFill>
                <a:effectLst/>
                <a:uFillTx/>
                <a:latin typeface="Aptos"/>
              </a:rPr>
              <a:t>text here.</a:t>
            </a:r>
            <a:endParaRPr lang="en-GB" sz="1800" b="0" u="none" strike="noStrike">
              <a:solidFill>
                <a:schemeClr val="dk1"/>
              </a:solidFill>
              <a:effectLst/>
              <a:uFillTx/>
              <a:latin typeface="Aptos"/>
            </a:endParaRPr>
          </a:p>
        </p:txBody>
      </p:sp>
      <p:sp>
        <p:nvSpPr>
          <p:cNvPr id="390" name="PlaceHolder 8"/>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391" name="PlaceHolder 9"/>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itle only Background light orange - ZI">
    <p:bg>
      <p:bgPr>
        <a:solidFill>
          <a:srgbClr val="FFFFFF"/>
        </a:solidFill>
      </p:bgPr>
    </p:bg>
    <p:spTree>
      <p:nvGrpSpPr>
        <p:cNvPr id="1" name=""/>
        <p:cNvGrpSpPr/>
        <p:nvPr/>
      </p:nvGrpSpPr>
      <p:grpSpPr>
        <a:xfrm>
          <a:off x="0" y="0"/>
          <a:ext cx="0" cy="0"/>
          <a:chOff x="0" y="0"/>
          <a:chExt cx="0" cy="0"/>
        </a:xfrm>
      </p:grpSpPr>
      <p:grpSp>
        <p:nvGrpSpPr>
          <p:cNvPr id="392" name="GRID" hidden="1"/>
          <p:cNvGrpSpPr/>
          <p:nvPr/>
        </p:nvGrpSpPr>
        <p:grpSpPr>
          <a:xfrm>
            <a:off x="0" y="0"/>
            <a:ext cx="12190320" cy="6856200"/>
            <a:chOff x="0" y="0"/>
            <a:chExt cx="12190320" cy="6856200"/>
          </a:xfrm>
        </p:grpSpPr>
        <p:sp>
          <p:nvSpPr>
            <p:cNvPr id="39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9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9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9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9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39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39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00" name="Tijdelijke aanduiding voor tekst 10"/>
          <p:cNvSpPr/>
          <p:nvPr/>
        </p:nvSpPr>
        <p:spPr>
          <a:xfrm>
            <a:off x="192960" y="225360"/>
            <a:ext cx="11804040" cy="6422400"/>
          </a:xfrm>
          <a:prstGeom prst="roundRect">
            <a:avLst>
              <a:gd name="adj" fmla="val 3563"/>
            </a:avLst>
          </a:prstGeom>
          <a:solidFill>
            <a:srgbClr val="FCE4D4"/>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401" name="Rechthoek: afgeronde hoeken 6"/>
          <p:cNvSpPr/>
          <p:nvPr/>
        </p:nvSpPr>
        <p:spPr>
          <a:xfrm>
            <a:off x="0" y="-367920"/>
            <a:ext cx="317700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GB" sz="1600" b="1" u="none" strike="noStrike">
                <a:solidFill>
                  <a:schemeClr val="accent1"/>
                </a:solidFill>
                <a:effectLst/>
                <a:uFillTx/>
                <a:latin typeface="Aptos"/>
              </a:rPr>
              <a:t>Title only Background light orange V2</a:t>
            </a:r>
            <a:endParaRPr lang="nl-NL" sz="1600" b="0" u="none" strike="noStrike">
              <a:solidFill>
                <a:srgbClr val="000000"/>
              </a:solidFill>
              <a:effectLst/>
              <a:uFillTx/>
              <a:latin typeface="Calibri"/>
            </a:endParaRPr>
          </a:p>
        </p:txBody>
      </p:sp>
      <p:sp>
        <p:nvSpPr>
          <p:cNvPr id="402"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03" name="PlaceHolder 2"/>
          <p:cNvSpPr>
            <a:spLocks noGrp="1"/>
          </p:cNvSpPr>
          <p:nvPr>
            <p:ph type="body" hasCustomPrompt="1"/>
          </p:nvPr>
        </p:nvSpPr>
        <p:spPr>
          <a:xfrm>
            <a:off x="708120" y="2405160"/>
            <a:ext cx="34200" cy="1366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04" name="PlaceHolder 3"/>
          <p:cNvSpPr>
            <a:spLocks noGrp="1"/>
          </p:cNvSpPr>
          <p:nvPr>
            <p:ph type="title" hasCustomPrompt="1"/>
          </p:nvPr>
        </p:nvSpPr>
        <p:spPr>
          <a:xfrm>
            <a:off x="865080" y="2419560"/>
            <a:ext cx="4710240" cy="1331640"/>
          </a:xfrm>
          <a:prstGeom prst="rect">
            <a:avLst/>
          </a:prstGeom>
          <a:noFill/>
          <a:ln w="0">
            <a:noFill/>
          </a:ln>
        </p:spPr>
        <p:txBody>
          <a:bodyPr lIns="0" tIns="0" rIns="0" bIns="0" anchor="t">
            <a:noAutofit/>
          </a:bodyPr>
          <a:lstStyle>
            <a:lvl1pPr indent="0" algn="l" defTabSz="914400">
              <a:lnSpc>
                <a:spcPct val="90000"/>
              </a:lnSpc>
              <a:buNone/>
              <a:tabLst>
                <a:tab pos="0" algn="l"/>
              </a:tabLst>
              <a:defRPr lang="nl-NL" sz="3400" b="1" u="none" strike="noStrike">
                <a:solidFill>
                  <a:schemeClr val="dk1"/>
                </a:solidFill>
                <a:effectLst/>
                <a:uFillTx/>
                <a:latin typeface="Aptos"/>
              </a:defRPr>
            </a:lvl1pPr>
          </a:lstStyle>
          <a:p>
            <a:pPr indent="0" algn="l" defTabSz="914400">
              <a:lnSpc>
                <a:spcPct val="90000"/>
              </a:lnSpc>
              <a:buNone/>
              <a:tabLst>
                <a:tab pos="0" algn="l"/>
              </a:tabLst>
            </a:pPr>
            <a:r>
              <a:rPr lang="nl-NL" sz="3400" b="1" u="none" strike="noStrike">
                <a:solidFill>
                  <a:schemeClr val="dk1"/>
                </a:solidFill>
                <a:effectLst/>
                <a:uFillTx/>
                <a:latin typeface="Aptos"/>
              </a:rPr>
              <a:t>De drie rollen van SURF die elkaar versterken om samen te groeien.</a:t>
            </a:r>
            <a:endParaRPr lang="nl-NL" sz="3400" b="1" u="none" strike="noStrike">
              <a:solidFill>
                <a:schemeClr val="dk1"/>
              </a:solidFill>
              <a:effectLst/>
              <a:uFillTx/>
              <a:latin typeface="Aptos"/>
            </a:endParaRPr>
          </a:p>
        </p:txBody>
      </p:sp>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angepaste indeling - ZI">
    <p:bg>
      <p:bgPr>
        <a:solidFill>
          <a:srgbClr val="FFFFFF"/>
        </a:solidFill>
      </p:bgPr>
    </p:bg>
    <p:spTree>
      <p:nvGrpSpPr>
        <p:cNvPr id="1" name=""/>
        <p:cNvGrpSpPr/>
        <p:nvPr/>
      </p:nvGrpSpPr>
      <p:grpSpPr>
        <a:xfrm>
          <a:off x="0" y="0"/>
          <a:ext cx="0" cy="0"/>
          <a:chOff x="0" y="0"/>
          <a:chExt cx="0" cy="0"/>
        </a:xfrm>
      </p:grpSpPr>
      <p:grpSp>
        <p:nvGrpSpPr>
          <p:cNvPr id="405" name="GRID" hidden="1"/>
          <p:cNvGrpSpPr/>
          <p:nvPr/>
        </p:nvGrpSpPr>
        <p:grpSpPr>
          <a:xfrm>
            <a:off x="0" y="0"/>
            <a:ext cx="12190320" cy="6856200"/>
            <a:chOff x="0" y="0"/>
            <a:chExt cx="12190320" cy="6856200"/>
          </a:xfrm>
        </p:grpSpPr>
        <p:sp>
          <p:nvSpPr>
            <p:cNvPr id="406"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07"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08"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09"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10"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11"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412"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13" name="Tijdelijke aanduiding voor titel 1"/>
          <p:cNvSpPr/>
          <p:nvPr/>
        </p:nvSpPr>
        <p:spPr>
          <a:xfrm>
            <a:off x="0" y="-367920"/>
            <a:ext cx="2084760" cy="340560"/>
          </a:xfrm>
          <a:prstGeom prst="rect">
            <a:avLst/>
          </a:prstGeom>
          <a:noFill/>
          <a:ln w="0">
            <a:noFill/>
          </a:ln>
        </p:spPr>
        <p:style>
          <a:lnRef idx="0"/>
          <a:fillRef idx="0"/>
          <a:effectRef idx="0"/>
          <a:fontRef idx="minor"/>
        </p:style>
        <p:txBody>
          <a:bodyPr lIns="0" tIns="0" rIns="0" bIns="0" anchor="t">
            <a:noAutofit/>
          </a:bodyPr>
          <a:p>
            <a:pPr defTabSz="914400">
              <a:lnSpc>
                <a:spcPct val="90000"/>
              </a:lnSpc>
            </a:pPr>
            <a:r>
              <a:rPr lang="en-GB" sz="1600" b="1" u="none" strike="noStrike">
                <a:solidFill>
                  <a:schemeClr val="accent1"/>
                </a:solidFill>
                <a:effectLst/>
                <a:uFillTx/>
                <a:latin typeface="Aptos"/>
              </a:rPr>
              <a:t>Title slide #3</a:t>
            </a:r>
            <a:endParaRPr lang="nl-NL" sz="1600" b="0" u="none" strike="noStrike">
              <a:solidFill>
                <a:srgbClr val="000000"/>
              </a:solidFill>
              <a:effectLst/>
              <a:uFillTx/>
              <a:latin typeface="Calibri"/>
            </a:endParaRPr>
          </a:p>
        </p:txBody>
      </p:sp>
      <p:sp>
        <p:nvSpPr>
          <p:cNvPr id="414" name="PlaceHolder 1"/>
          <p:cNvSpPr>
            <a:spLocks noGrp="1"/>
          </p:cNvSpPr>
          <p:nvPr>
            <p:ph type="dt" idx="3"/>
          </p:nvPr>
        </p:nvSpPr>
        <p:spPr>
          <a:xfrm>
            <a:off x="718920" y="3002760"/>
            <a:ext cx="2407680" cy="16524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200" b="0" u="none" strike="noStrike">
                <a:solidFill>
                  <a:schemeClr val="dk1"/>
                </a:solidFill>
                <a:effectLst/>
                <a:uFillTx/>
                <a:latin typeface="Aptos"/>
              </a:defRPr>
            </a:lvl1pPr>
          </a:lstStyle>
          <a:p>
            <a:pPr indent="0" algn="l" defTabSz="914400">
              <a:lnSpc>
                <a:spcPct val="100000"/>
              </a:lnSpc>
              <a:buNone/>
              <a:tabLst>
                <a:tab pos="0" algn="l"/>
              </a:tabLst>
            </a:pPr>
            <a:r>
              <a:rPr lang="en-GB" sz="1200" b="0" u="none" strike="noStrike">
                <a:solidFill>
                  <a:schemeClr val="dk1"/>
                </a:solidFill>
                <a:effectLst/>
                <a:uFillTx/>
                <a:latin typeface="Aptos"/>
              </a:rPr>
              <a:t>&lt;date/time&gt;</a:t>
            </a:r>
            <a:endParaRPr lang="nl-NL" sz="1200" b="0" u="none" strike="noStrike">
              <a:solidFill>
                <a:srgbClr val="000000"/>
              </a:solidFill>
              <a:effectLst/>
              <a:uFillTx/>
              <a:latin typeface="Calibri"/>
            </a:endParaRPr>
          </a:p>
        </p:txBody>
      </p:sp>
      <p:sp>
        <p:nvSpPr>
          <p:cNvPr id="415" name="PlaceHolder 2"/>
          <p:cNvSpPr>
            <a:spLocks noGrp="1"/>
          </p:cNvSpPr>
          <p:nvPr>
            <p:ph type="body" hasCustomPrompt="1"/>
          </p:nvPr>
        </p:nvSpPr>
        <p:spPr>
          <a:xfrm>
            <a:off x="721800" y="786240"/>
            <a:ext cx="3785040" cy="1659600"/>
          </a:xfrm>
          <a:prstGeom prst="rect">
            <a:avLst/>
          </a:prstGeom>
          <a:noFill/>
          <a:ln w="0">
            <a:noFill/>
          </a:ln>
        </p:spPr>
        <p:txBody>
          <a:bodyPr lIns="0" tIns="0" rIns="0" bIns="0" anchor="ctr">
            <a:noAutofit/>
          </a:bodyPr>
          <a:lstStyle>
            <a:lvl1pPr indent="0" algn="l" defTabSz="914400">
              <a:lnSpc>
                <a:spcPct val="90000"/>
              </a:lnSpc>
              <a:spcBef>
                <a:spcPts val="601"/>
              </a:spcBef>
              <a:spcAft>
                <a:spcPts val="601"/>
              </a:spcAft>
              <a:buNone/>
              <a:tabLst>
                <a:tab pos="0" algn="l"/>
              </a:tabLst>
              <a:defRPr lang="en-US" sz="36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US" sz="3600" b="1" u="none" strike="noStrike">
                <a:solidFill>
                  <a:schemeClr val="dk1"/>
                </a:solidFill>
                <a:effectLst/>
                <a:uFillTx/>
                <a:latin typeface="Aptos"/>
              </a:rPr>
              <a:t>The title of the presentation can be placed here</a:t>
            </a:r>
            <a:endParaRPr lang="nl-NL" sz="3600" b="0" u="none" strike="noStrike">
              <a:solidFill>
                <a:schemeClr val="dk1"/>
              </a:solidFill>
              <a:effectLst/>
              <a:uFillTx/>
              <a:latin typeface="Aptos"/>
            </a:endParaRPr>
          </a:p>
        </p:txBody>
      </p:sp>
      <p:sp>
        <p:nvSpPr>
          <p:cNvPr id="416" name="PlaceHolder 3"/>
          <p:cNvSpPr>
            <a:spLocks noGrp="1"/>
          </p:cNvSpPr>
          <p:nvPr>
            <p:ph type="body" hasCustomPrompt="1"/>
          </p:nvPr>
        </p:nvSpPr>
        <p:spPr>
          <a:xfrm>
            <a:off x="718920" y="5597280"/>
            <a:ext cx="1592280" cy="81072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nl-NL" sz="100" b="0" u="none" strike="noStrike">
              <a:solidFill>
                <a:schemeClr val="dk1"/>
              </a:solidFill>
              <a:effectLst/>
              <a:uFillTx/>
              <a:latin typeface="Aptos"/>
            </a:endParaRPr>
          </a:p>
        </p:txBody>
      </p:sp>
      <p:sp>
        <p:nvSpPr>
          <p:cNvPr id="417" name="PlaceHolder 4"/>
          <p:cNvSpPr>
            <a:spLocks noGrp="1"/>
          </p:cNvSpPr>
          <p:nvPr>
            <p:ph type="body" hasCustomPrompt="1"/>
          </p:nvPr>
        </p:nvSpPr>
        <p:spPr>
          <a:xfrm>
            <a:off x="5030640" y="786240"/>
            <a:ext cx="6868800" cy="4638600"/>
          </a:xfrm>
          <a:prstGeom prst="rect">
            <a:avLst/>
          </a:prstGeom>
          <a:solidFill>
            <a:schemeClr val="lt1">
              <a:lumMod val="95000"/>
            </a:schemeClr>
          </a:solidFill>
          <a:ln w="0">
            <a:noFill/>
          </a:ln>
        </p:spPr>
        <p:txBody>
          <a:bodyPr lIns="90000" tIns="45000" rIns="90000" bIns="45000" anchor="t">
            <a:noAutofit/>
          </a:bodyPr>
          <a:lstStyle>
            <a:lvl1pPr indent="0" algn="l" defTabSz="914400">
              <a:lnSpc>
                <a:spcPct val="100000"/>
              </a:lnSpc>
              <a:buNone/>
              <a:tabLst>
                <a:tab pos="0" algn="l"/>
              </a:tabLst>
              <a:defRPr lang="nl-NL" sz="1800" b="0" u="none" strike="noStrike">
                <a:solidFill>
                  <a:schemeClr val="dk1"/>
                </a:solidFill>
                <a:effectLst/>
                <a:uFillTx/>
                <a:latin typeface="Aptos"/>
              </a:defRPr>
            </a:lvl1pPr>
          </a:lstStyle>
          <a:p>
            <a:pPr indent="0" algn="l" defTabSz="914400">
              <a:lnSpc>
                <a:spcPct val="100000"/>
              </a:lnSpc>
              <a:buNone/>
              <a:tabLst>
                <a:tab pos="0" algn="l"/>
              </a:tabLst>
            </a:pPr>
            <a:r>
              <a:rPr lang="nl-NL" sz="1800" b="0" u="none" strike="noStrike">
                <a:solidFill>
                  <a:schemeClr val="dk1"/>
                </a:solidFill>
                <a:effectLst/>
                <a:uFillTx/>
                <a:latin typeface="Aptos"/>
              </a:rPr>
              <a:t> </a:t>
            </a:r>
            <a:endParaRPr lang="nl-NL" sz="1800" b="0" u="none" strike="noStrike">
              <a:solidFill>
                <a:schemeClr val="dk1"/>
              </a:solidFill>
              <a:effectLst/>
              <a:uFillTx/>
              <a:latin typeface="Aptos"/>
            </a:endParaRPr>
          </a:p>
        </p:txBody>
      </p:sp>
      <p:sp>
        <p:nvSpPr>
          <p:cNvPr id="418" name="Tijdelijke aanduiding voor tekst 33"/>
          <p:cNvSpPr/>
          <p:nvPr/>
        </p:nvSpPr>
        <p:spPr>
          <a:xfrm>
            <a:off x="6293520" y="1163160"/>
            <a:ext cx="936360" cy="1282680"/>
          </a:xfrm>
          <a:prstGeom prst="roundRect">
            <a:avLst>
              <a:gd name="adj" fmla="val 18021"/>
            </a:avLst>
          </a:prstGeom>
          <a:solidFill>
            <a:schemeClr val="accent3">
              <a:alpha val="75000"/>
            </a:scheme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FFFFFF"/>
              </a:solidFill>
              <a:effectLst/>
              <a:uFillTx/>
              <a:latin typeface="Calibri"/>
            </a:endParaRPr>
          </a:p>
        </p:txBody>
      </p:sp>
      <p:sp>
        <p:nvSpPr>
          <p:cNvPr id="419" name="Tijdelijke aanduiding voor tekst 34"/>
          <p:cNvSpPr/>
          <p:nvPr/>
        </p:nvSpPr>
        <p:spPr>
          <a:xfrm>
            <a:off x="10662480" y="4142160"/>
            <a:ext cx="936360" cy="1927800"/>
          </a:xfrm>
          <a:prstGeom prst="roundRect">
            <a:avLst>
              <a:gd name="adj" fmla="val 18021"/>
            </a:avLst>
          </a:prstGeom>
          <a:solidFill>
            <a:srgbClr val="F5AD7E">
              <a:alpha val="75000"/>
            </a:srgb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420" name="Tijdelijke aanduiding voor tekst 35"/>
          <p:cNvSpPr/>
          <p:nvPr/>
        </p:nvSpPr>
        <p:spPr>
          <a:xfrm rot="16200000">
            <a:off x="6109200" y="4561560"/>
            <a:ext cx="895320" cy="1614600"/>
          </a:xfrm>
          <a:prstGeom prst="roundRect">
            <a:avLst>
              <a:gd name="adj" fmla="val 18021"/>
            </a:avLst>
          </a:prstGeom>
          <a:solidFill>
            <a:schemeClr val="accent4">
              <a:alpha val="75000"/>
            </a:scheme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FFFFFF"/>
              </a:solidFill>
              <a:effectLst/>
              <a:uFillTx/>
              <a:latin typeface="Calibri"/>
            </a:endParaRPr>
          </a:p>
        </p:txBody>
      </p:sp>
      <p:sp>
        <p:nvSpPr>
          <p:cNvPr id="421" name="Tijdelijke aanduiding voor tekst 57"/>
          <p:cNvSpPr/>
          <p:nvPr/>
        </p:nvSpPr>
        <p:spPr>
          <a:xfrm>
            <a:off x="6577200" y="568440"/>
            <a:ext cx="846000" cy="81072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422" name="Tijdelijke aanduiding voor tekst 57"/>
          <p:cNvSpPr/>
          <p:nvPr/>
        </p:nvSpPr>
        <p:spPr>
          <a:xfrm>
            <a:off x="4697640" y="3022920"/>
            <a:ext cx="846000" cy="810720"/>
          </a:xfrm>
          <a:prstGeom prst="roundRect">
            <a:avLst>
              <a:gd name="adj" fmla="val 18246"/>
            </a:avLst>
          </a:prstGeom>
          <a:noFill/>
          <a:ln w="15875">
            <a:solidFill>
              <a:srgbClr val="177AB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423" name="Tijdelijke aanduiding voor tekst 57"/>
          <p:cNvSpPr/>
          <p:nvPr/>
        </p:nvSpPr>
        <p:spPr>
          <a:xfrm>
            <a:off x="7040160" y="5199120"/>
            <a:ext cx="657000" cy="81072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424" name="Tijdelijke aanduiding voor tekst 57"/>
          <p:cNvSpPr/>
          <p:nvPr/>
        </p:nvSpPr>
        <p:spPr>
          <a:xfrm>
            <a:off x="9656640" y="1930680"/>
            <a:ext cx="692280" cy="95868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425" name="PlaceHolder 5"/>
          <p:cNvSpPr>
            <a:spLocks noGrp="1"/>
          </p:cNvSpPr>
          <p:nvPr>
            <p:ph type="body" hasCustomPrompt="1"/>
          </p:nvPr>
        </p:nvSpPr>
        <p:spPr>
          <a:xfrm>
            <a:off x="8971200" y="182880"/>
            <a:ext cx="1895040" cy="1204560"/>
          </a:xfrm>
          <a:prstGeom prst="rect">
            <a:avLst/>
          </a:prstGeom>
          <a:solidFill>
            <a:schemeClr val="accent2">
              <a:alpha val="85000"/>
            </a:schemeClr>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nl-NL" sz="18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nl-NL" sz="1800" b="0" u="none" strike="noStrike">
                <a:solidFill>
                  <a:schemeClr val="dk1"/>
                </a:solidFill>
                <a:effectLst/>
                <a:uFillTx/>
                <a:latin typeface="Aptos"/>
              </a:rPr>
              <a:t> </a:t>
            </a:r>
            <a:endParaRPr lang="nl-NL" sz="1800" b="0" u="none" strike="noStrike">
              <a:solidFill>
                <a:schemeClr val="dk1"/>
              </a:solidFill>
              <a:effectLst/>
              <a:uFillTx/>
              <a:latin typeface="Aptos"/>
            </a:endParaRPr>
          </a:p>
        </p:txBody>
      </p:sp>
      <p:sp>
        <p:nvSpPr>
          <p:cNvPr id="426" name="Tijdelijke aanduiding voor tekst 42"/>
          <p:cNvSpPr/>
          <p:nvPr/>
        </p:nvSpPr>
        <p:spPr>
          <a:xfrm>
            <a:off x="8992080" y="5046480"/>
            <a:ext cx="521280" cy="758520"/>
          </a:xfrm>
          <a:prstGeom prst="roundRect">
            <a:avLst>
              <a:gd name="adj" fmla="val 21523"/>
            </a:avLst>
          </a:prstGeom>
          <a:solidFill>
            <a:srgbClr val="FCE4D4">
              <a:alpha val="85000"/>
            </a:srgb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427" name="PlaceHolder 6"/>
          <p:cNvSpPr>
            <a:spLocks noGrp="1"/>
          </p:cNvSpPr>
          <p:nvPr>
            <p:ph type="title"/>
          </p:nvPr>
        </p:nvSpPr>
        <p:spPr>
          <a:xfrm>
            <a:off x="609480" y="273600"/>
            <a:ext cx="10971000" cy="1143360"/>
          </a:xfrm>
          <a:prstGeom prst="rect">
            <a:avLst/>
          </a:prstGeom>
          <a:noFill/>
          <a:ln w="0">
            <a:noFill/>
          </a:ln>
        </p:spPr>
        <p:txBody>
          <a:bodyPr lIns="0" tIns="0" rIns="0" bIns="0" anchor="ctr">
            <a:noAutofit/>
          </a:bodyPr>
          <a:lstStyle>
            <a:lvl1pPr indent="0" algn="l" defTabSz="914400">
              <a:lnSpc>
                <a:spcPct val="97000"/>
              </a:lnSpc>
              <a:buNone/>
              <a:tabLst>
                <a:tab pos="0" algn="l"/>
              </a:tabLst>
              <a:defRPr lang="nl-NL" sz="3400" b="1" u="none" strike="noStrike">
                <a:solidFill>
                  <a:schemeClr val="dk1"/>
                </a:solidFill>
                <a:effectLst/>
                <a:uFillTx/>
                <a:latin typeface="Aptos"/>
              </a:defRPr>
            </a:lvl1pPr>
          </a:lstStyle>
          <a:p>
            <a:pPr indent="0" algn="l" defTabSz="914400">
              <a:lnSpc>
                <a:spcPct val="97000"/>
              </a:lnSpc>
              <a:buNone/>
              <a:tabLst>
                <a:tab pos="0" algn="l"/>
              </a:tabLst>
            </a:pPr>
            <a:r>
              <a:rPr lang="nl-NL" sz="3400" b="1" u="none" strike="noStrike">
                <a:solidFill>
                  <a:schemeClr val="dk1"/>
                </a:solidFill>
                <a:effectLst/>
                <a:uFillTx/>
                <a:latin typeface="Aptos"/>
              </a:rPr>
              <a:t>Click to edit the title text format</a:t>
            </a:r>
            <a:endParaRPr lang="nl-NL" sz="3400" b="1" u="none" strike="noStrike">
              <a:solidFill>
                <a:schemeClr val="dk1"/>
              </a:solidFill>
              <a:effectLst/>
              <a:uFillTx/>
              <a:latin typeface="Aptos"/>
            </a:endParaRPr>
          </a:p>
        </p:txBody>
      </p:sp>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 Chart - ZI">
    <p:bg>
      <p:bgPr>
        <a:solidFill>
          <a:srgbClr val="FFFFFF"/>
        </a:solidFill>
      </p:bgPr>
    </p:bg>
    <p:spTree>
      <p:nvGrpSpPr>
        <p:cNvPr id="1" name=""/>
        <p:cNvGrpSpPr/>
        <p:nvPr/>
      </p:nvGrpSpPr>
      <p:grpSpPr>
        <a:xfrm>
          <a:off x="0" y="0"/>
          <a:ext cx="0" cy="0"/>
          <a:chOff x="0" y="0"/>
          <a:chExt cx="0" cy="0"/>
        </a:xfrm>
      </p:grpSpPr>
      <p:grpSp>
        <p:nvGrpSpPr>
          <p:cNvPr id="428" name="GRID" hidden="1"/>
          <p:cNvGrpSpPr/>
          <p:nvPr/>
        </p:nvGrpSpPr>
        <p:grpSpPr>
          <a:xfrm>
            <a:off x="0" y="0"/>
            <a:ext cx="12190320" cy="6856200"/>
            <a:chOff x="0" y="0"/>
            <a:chExt cx="12190320" cy="6856200"/>
          </a:xfrm>
        </p:grpSpPr>
        <p:sp>
          <p:nvSpPr>
            <p:cNvPr id="429"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30"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31"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32"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33"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34"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435"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36" name="Tijdelijke aanduiding voor tekst 10"/>
          <p:cNvSpPr/>
          <p:nvPr/>
        </p:nvSpPr>
        <p:spPr>
          <a:xfrm>
            <a:off x="708120" y="1587240"/>
            <a:ext cx="5254200" cy="4216320"/>
          </a:xfrm>
          <a:prstGeom prst="roundRect">
            <a:avLst>
              <a:gd name="adj" fmla="val 3563"/>
            </a:avLst>
          </a:prstGeom>
          <a:solidFill>
            <a:schemeClr val="lt2">
              <a:alpha val="20000"/>
            </a:schemeClr>
          </a:solidFill>
          <a:ln w="0">
            <a:solidFill>
              <a:srgbClr val="FFFFFF"/>
            </a:solid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437" name="PlaceHolder 1"/>
          <p:cNvSpPr>
            <a:spLocks noGrp="1"/>
          </p:cNvSpPr>
          <p:nvPr>
            <p:ph type="body" hasCustomPrompt="1"/>
          </p:nvPr>
        </p:nvSpPr>
        <p:spPr>
          <a:xfrm>
            <a:off x="6374520" y="1587240"/>
            <a:ext cx="5086800" cy="421632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Click on the pictogram below to insert a chart</a:t>
            </a:r>
            <a:endParaRPr lang="en-GB" sz="1200" b="0" u="none" strike="noStrike">
              <a:solidFill>
                <a:schemeClr val="dk1"/>
              </a:solidFill>
              <a:effectLst/>
              <a:uFillTx/>
              <a:latin typeface="Aptos"/>
            </a:endParaRPr>
          </a:p>
        </p:txBody>
      </p:sp>
      <p:sp>
        <p:nvSpPr>
          <p:cNvPr id="438" name="Rechthoek: afgeronde hoeken 8"/>
          <p:cNvSpPr/>
          <p:nvPr/>
        </p:nvSpPr>
        <p:spPr>
          <a:xfrm>
            <a:off x="0" y="-367920"/>
            <a:ext cx="100620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 Chart</a:t>
            </a:r>
            <a:endParaRPr lang="nl-NL" sz="1600" b="0" u="none" strike="noStrike">
              <a:solidFill>
                <a:srgbClr val="000000"/>
              </a:solidFill>
              <a:effectLst/>
              <a:uFillTx/>
              <a:latin typeface="Calibri"/>
            </a:endParaRPr>
          </a:p>
        </p:txBody>
      </p:sp>
      <p:sp>
        <p:nvSpPr>
          <p:cNvPr id="439"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40"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41"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442" name="PlaceHolder 5"/>
          <p:cNvSpPr>
            <a:spLocks noGrp="1"/>
          </p:cNvSpPr>
          <p:nvPr>
            <p:ph type="body"/>
          </p:nvPr>
        </p:nvSpPr>
        <p:spPr>
          <a:xfrm>
            <a:off x="864720" y="1767960"/>
            <a:ext cx="4812480" cy="388332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itle + Yellow background + Icon Instruction #2 - ZI">
    <p:bg>
      <p:bgPr>
        <a:solidFill>
          <a:srgbClr val="FFFFFF"/>
        </a:solidFill>
      </p:bgPr>
    </p:bg>
    <p:spTree>
      <p:nvGrpSpPr>
        <p:cNvPr id="1" name=""/>
        <p:cNvGrpSpPr/>
        <p:nvPr/>
      </p:nvGrpSpPr>
      <p:grpSpPr>
        <a:xfrm>
          <a:off x="0" y="0"/>
          <a:ext cx="0" cy="0"/>
          <a:chOff x="0" y="0"/>
          <a:chExt cx="0" cy="0"/>
        </a:xfrm>
      </p:grpSpPr>
      <p:grpSp>
        <p:nvGrpSpPr>
          <p:cNvPr id="443" name="GRID" hidden="1"/>
          <p:cNvGrpSpPr/>
          <p:nvPr/>
        </p:nvGrpSpPr>
        <p:grpSpPr>
          <a:xfrm>
            <a:off x="0" y="0"/>
            <a:ext cx="12190320" cy="6856200"/>
            <a:chOff x="0" y="0"/>
            <a:chExt cx="12190320" cy="6856200"/>
          </a:xfrm>
        </p:grpSpPr>
        <p:sp>
          <p:nvSpPr>
            <p:cNvPr id="444"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45"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46"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47"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48"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49"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450"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51" name="Tijdelijke aanduiding voor tekst 10"/>
          <p:cNvSpPr/>
          <p:nvPr/>
        </p:nvSpPr>
        <p:spPr>
          <a:xfrm>
            <a:off x="192960" y="225360"/>
            <a:ext cx="11804040" cy="6422400"/>
          </a:xfrm>
          <a:prstGeom prst="roundRect">
            <a:avLst>
              <a:gd name="adj" fmla="val 3563"/>
            </a:avLst>
          </a:prstGeom>
          <a:solidFill>
            <a:schemeClr val="accent3"/>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FFFFFF"/>
              </a:solidFill>
              <a:effectLst/>
              <a:uFillTx/>
              <a:latin typeface="Calibri"/>
            </a:endParaRPr>
          </a:p>
        </p:txBody>
      </p:sp>
      <p:sp>
        <p:nvSpPr>
          <p:cNvPr id="452" name="Rechthoek: afgeronde hoeken 6"/>
          <p:cNvSpPr/>
          <p:nvPr/>
        </p:nvSpPr>
        <p:spPr>
          <a:xfrm>
            <a:off x="0" y="-367920"/>
            <a:ext cx="35301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US" sz="1600" b="1" u="none" strike="noStrike">
                <a:solidFill>
                  <a:schemeClr val="accent1"/>
                </a:solidFill>
                <a:effectLst/>
                <a:uFillTx/>
                <a:latin typeface="Aptos"/>
              </a:rPr>
              <a:t>Title + Blue background + Icon Instruction</a:t>
            </a:r>
            <a:endParaRPr lang="nl-NL" sz="1600" b="0" u="none" strike="noStrike">
              <a:solidFill>
                <a:srgbClr val="000000"/>
              </a:solidFill>
              <a:effectLst/>
              <a:uFillTx/>
              <a:latin typeface="Calibri"/>
            </a:endParaRPr>
          </a:p>
        </p:txBody>
      </p:sp>
      <p:sp>
        <p:nvSpPr>
          <p:cNvPr id="453"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54"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55"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lt2"/>
                </a:solidFill>
                <a:effectLst/>
                <a:uFillTx/>
                <a:latin typeface="Aptos"/>
              </a:defRPr>
            </a:lvl1pPr>
          </a:lstStyle>
          <a:p>
            <a:pPr indent="0" algn="l" defTabSz="914400">
              <a:lnSpc>
                <a:spcPct val="90000"/>
              </a:lnSpc>
              <a:buNone/>
              <a:tabLst>
                <a:tab pos="0" algn="l"/>
              </a:tabLst>
            </a:pPr>
            <a:r>
              <a:rPr lang="en-GB" sz="3400" b="1" u="none" strike="noStrike">
                <a:solidFill>
                  <a:schemeClr val="lt2"/>
                </a:solidFill>
                <a:effectLst/>
                <a:uFillTx/>
                <a:latin typeface="Aptos"/>
              </a:rPr>
              <a:t>Place the title of the slide here</a:t>
            </a:r>
            <a:endParaRPr lang="en-GB" sz="3400" b="1" u="none" strike="noStrike">
              <a:solidFill>
                <a:schemeClr val="lt2"/>
              </a:solidFill>
              <a:effectLst/>
              <a:uFillTx/>
              <a:latin typeface="Aptos"/>
            </a:endParaRPr>
          </a:p>
        </p:txBody>
      </p:sp>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itle + Yellow background + Icon Instruction #3 - ZI ">
    <p:bg>
      <p:bgPr>
        <a:solidFill>
          <a:srgbClr val="FFFFFF"/>
        </a:solidFill>
      </p:bgPr>
    </p:bg>
    <p:spTree>
      <p:nvGrpSpPr>
        <p:cNvPr id="1" name=""/>
        <p:cNvGrpSpPr/>
        <p:nvPr/>
      </p:nvGrpSpPr>
      <p:grpSpPr>
        <a:xfrm>
          <a:off x="0" y="0"/>
          <a:ext cx="0" cy="0"/>
          <a:chOff x="0" y="0"/>
          <a:chExt cx="0" cy="0"/>
        </a:xfrm>
      </p:grpSpPr>
      <p:grpSp>
        <p:nvGrpSpPr>
          <p:cNvPr id="456" name="GRID" hidden="1"/>
          <p:cNvGrpSpPr/>
          <p:nvPr/>
        </p:nvGrpSpPr>
        <p:grpSpPr>
          <a:xfrm>
            <a:off x="0" y="0"/>
            <a:ext cx="12190320" cy="6856200"/>
            <a:chOff x="0" y="0"/>
            <a:chExt cx="12190320" cy="6856200"/>
          </a:xfrm>
        </p:grpSpPr>
        <p:sp>
          <p:nvSpPr>
            <p:cNvPr id="457"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58"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59"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60"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61"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62"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463"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64" name="Tijdelijke aanduiding voor tekst 10"/>
          <p:cNvSpPr/>
          <p:nvPr/>
        </p:nvSpPr>
        <p:spPr>
          <a:xfrm>
            <a:off x="192960" y="225360"/>
            <a:ext cx="11804040" cy="6422400"/>
          </a:xfrm>
          <a:prstGeom prst="roundRect">
            <a:avLst>
              <a:gd name="adj" fmla="val 3563"/>
            </a:avLst>
          </a:prstGeom>
          <a:solidFill>
            <a:schemeClr val="accent3"/>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FFFFFF"/>
              </a:solidFill>
              <a:effectLst/>
              <a:uFillTx/>
              <a:latin typeface="Calibri"/>
            </a:endParaRPr>
          </a:p>
        </p:txBody>
      </p:sp>
      <p:sp>
        <p:nvSpPr>
          <p:cNvPr id="465" name="Rechthoek: afgeronde hoeken 6"/>
          <p:cNvSpPr/>
          <p:nvPr/>
        </p:nvSpPr>
        <p:spPr>
          <a:xfrm>
            <a:off x="0" y="-367920"/>
            <a:ext cx="35301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tabLst>
                <a:tab pos="0" algn="l"/>
              </a:tabLst>
            </a:pPr>
            <a:r>
              <a:rPr lang="en-US" sz="1600" b="1" u="none" strike="noStrike">
                <a:solidFill>
                  <a:schemeClr val="accent1"/>
                </a:solidFill>
                <a:effectLst/>
                <a:uFillTx/>
                <a:latin typeface="Aptos"/>
              </a:rPr>
              <a:t>Title + Blue background + Icon Instruction</a:t>
            </a:r>
            <a:endParaRPr lang="nl-NL" sz="1600" b="0" u="none" strike="noStrike">
              <a:solidFill>
                <a:srgbClr val="000000"/>
              </a:solidFill>
              <a:effectLst/>
              <a:uFillTx/>
              <a:latin typeface="Calibri"/>
            </a:endParaRPr>
          </a:p>
        </p:txBody>
      </p:sp>
      <p:sp>
        <p:nvSpPr>
          <p:cNvPr id="466"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67"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68"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lt2"/>
                </a:solidFill>
                <a:effectLst/>
                <a:uFillTx/>
                <a:latin typeface="Aptos"/>
              </a:defRPr>
            </a:lvl1pPr>
          </a:lstStyle>
          <a:p>
            <a:pPr indent="0" algn="l" defTabSz="914400">
              <a:lnSpc>
                <a:spcPct val="90000"/>
              </a:lnSpc>
              <a:buNone/>
              <a:tabLst>
                <a:tab pos="0" algn="l"/>
              </a:tabLst>
            </a:pPr>
            <a:r>
              <a:rPr lang="en-GB" sz="3400" b="1" u="none" strike="noStrike">
                <a:solidFill>
                  <a:schemeClr val="lt2"/>
                </a:solidFill>
                <a:effectLst/>
                <a:uFillTx/>
                <a:latin typeface="Aptos"/>
              </a:rPr>
              <a:t>Place the title of the slide here</a:t>
            </a:r>
            <a:endParaRPr lang="en-GB" sz="3400" b="1" u="none" strike="noStrike">
              <a:solidFill>
                <a:schemeClr val="lt2"/>
              </a:solidFill>
              <a:effectLst/>
              <a:uFillTx/>
              <a:latin typeface="Aptos"/>
            </a:endParaRPr>
          </a:p>
        </p:txBody>
      </p:sp>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7_Aangepaste indeling">
    <p:bg>
      <p:bgPr>
        <a:solidFill>
          <a:srgbClr val="FFFFFF"/>
        </a:solidFill>
      </p:bgPr>
    </p:bg>
    <p:spTree>
      <p:nvGrpSpPr>
        <p:cNvPr id="1" name=""/>
        <p:cNvGrpSpPr/>
        <p:nvPr/>
      </p:nvGrpSpPr>
      <p:grpSpPr>
        <a:xfrm>
          <a:off x="0" y="0"/>
          <a:ext cx="0" cy="0"/>
          <a:chOff x="0" y="0"/>
          <a:chExt cx="0" cy="0"/>
        </a:xfrm>
      </p:grpSpPr>
      <p:grpSp>
        <p:nvGrpSpPr>
          <p:cNvPr id="469" name="GRID" hidden="1"/>
          <p:cNvGrpSpPr/>
          <p:nvPr/>
        </p:nvGrpSpPr>
        <p:grpSpPr>
          <a:xfrm>
            <a:off x="0" y="0"/>
            <a:ext cx="12190320" cy="6856200"/>
            <a:chOff x="0" y="0"/>
            <a:chExt cx="12190320" cy="6856200"/>
          </a:xfrm>
        </p:grpSpPr>
        <p:sp>
          <p:nvSpPr>
            <p:cNvPr id="470"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71"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72"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73"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74"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75"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476"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77" name="Tijdelijke aanduiding voor tekst 10"/>
          <p:cNvSpPr/>
          <p:nvPr/>
        </p:nvSpPr>
        <p:spPr>
          <a:xfrm>
            <a:off x="192960" y="225360"/>
            <a:ext cx="11804040" cy="6422400"/>
          </a:xfrm>
          <a:prstGeom prst="roundRect">
            <a:avLst>
              <a:gd name="adj" fmla="val 3563"/>
            </a:avLst>
          </a:prstGeom>
          <a:solidFill>
            <a:srgbClr val="FCE4D4"/>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478" name="PlaceHolder 1"/>
          <p:cNvSpPr>
            <a:spLocks noGrp="1"/>
          </p:cNvSpPr>
          <p:nvPr>
            <p:ph type="title" hasCustomPrompt="1"/>
          </p:nvPr>
        </p:nvSpPr>
        <p:spPr>
          <a:xfrm>
            <a:off x="865080" y="722160"/>
            <a:ext cx="5045760" cy="493560"/>
          </a:xfrm>
          <a:prstGeom prst="rect">
            <a:avLst/>
          </a:prstGeom>
          <a:noFill/>
          <a:ln w="0">
            <a:noFill/>
          </a:ln>
        </p:spPr>
        <p:txBody>
          <a:bodyPr lIns="0" tIns="0" rIns="0" bIns="0" anchor="t">
            <a:noAutofit/>
          </a:bodyPr>
          <a:lstStyle>
            <a:lvl1pPr indent="0" algn="l" defTabSz="914400">
              <a:lnSpc>
                <a:spcPct val="90000"/>
              </a:lnSpc>
              <a:buNone/>
              <a:tabLst>
                <a:tab pos="0" algn="l"/>
              </a:tabLst>
              <a:defRPr lang="nl-NL" sz="3400" b="1" u="none" strike="noStrike">
                <a:solidFill>
                  <a:schemeClr val="dk1"/>
                </a:solidFill>
                <a:effectLst/>
                <a:uFillTx/>
                <a:latin typeface="Aptos"/>
              </a:defRPr>
            </a:lvl1pPr>
          </a:lstStyle>
          <a:p>
            <a:pPr indent="0" algn="l" defTabSz="914400">
              <a:lnSpc>
                <a:spcPct val="90000"/>
              </a:lnSpc>
              <a:buNone/>
              <a:tabLst>
                <a:tab pos="0" algn="l"/>
              </a:tabLst>
            </a:pPr>
            <a:r>
              <a:rPr lang="nl-NL" sz="3400" b="1" u="none" strike="noStrike">
                <a:solidFill>
                  <a:schemeClr val="dk1"/>
                </a:solidFill>
                <a:effectLst/>
                <a:uFillTx/>
                <a:latin typeface="Aptos"/>
              </a:rPr>
              <a:t>Status</a:t>
            </a:r>
            <a:endParaRPr lang="nl-NL" sz="3400" b="1" u="none" strike="noStrike">
              <a:solidFill>
                <a:schemeClr val="dk1"/>
              </a:solidFill>
              <a:effectLst/>
              <a:uFillTx/>
              <a:latin typeface="Aptos"/>
            </a:endParaRPr>
          </a:p>
        </p:txBody>
      </p:sp>
      <p:sp>
        <p:nvSpPr>
          <p:cNvPr id="479"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80"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481" name="PlaceHolder 4"/>
          <p:cNvSpPr>
            <a:spLocks noGrp="1"/>
          </p:cNvSpPr>
          <p:nvPr>
            <p:ph type="body" hasCustomPrompt="1"/>
          </p:nvPr>
        </p:nvSpPr>
        <p:spPr>
          <a:xfrm>
            <a:off x="708120" y="1802520"/>
            <a:ext cx="5202720" cy="183492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1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1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1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1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6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6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9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5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100" b="0" u="none" strike="noStrike">
                <a:solidFill>
                  <a:schemeClr val="dk1"/>
                </a:solidFill>
                <a:effectLst/>
                <a:uFillTx/>
                <a:latin typeface="Aptos"/>
              </a:rPr>
              <a:t>Plain text #1</a:t>
            </a:r>
            <a:endParaRPr lang="en-GB" sz="11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100" b="0" u="none" strike="noStrike">
                <a:solidFill>
                  <a:schemeClr val="dk1"/>
                </a:solidFill>
                <a:effectLst/>
                <a:uFillTx/>
                <a:latin typeface="Aptos"/>
              </a:rPr>
              <a:t>Plain text #2</a:t>
            </a:r>
            <a:endParaRPr lang="en-GB" sz="11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100" b="0" u="none" strike="noStrike">
                <a:solidFill>
                  <a:schemeClr val="dk1"/>
                </a:solidFill>
                <a:effectLst/>
                <a:uFillTx/>
                <a:latin typeface="Aptos"/>
              </a:rPr>
              <a:t>Heading #1</a:t>
            </a:r>
            <a:endParaRPr lang="en-GB" sz="11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100" b="0" u="none" strike="noStrike">
                <a:solidFill>
                  <a:schemeClr val="dk1"/>
                </a:solidFill>
                <a:effectLst/>
                <a:uFillTx/>
                <a:latin typeface="Aptos"/>
              </a:rPr>
              <a:t>Heading #2</a:t>
            </a:r>
            <a:endParaRPr lang="en-GB" sz="11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1" u="none" strike="noStrike">
                <a:solidFill>
                  <a:schemeClr val="accent1"/>
                </a:solidFill>
                <a:effectLst/>
                <a:uFillTx/>
                <a:latin typeface="Aptos"/>
              </a:rPr>
              <a:t>Heading #3</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1" u="none" strike="noStrike">
                <a:solidFill>
                  <a:schemeClr val="accent4"/>
                </a:solidFill>
                <a:effectLst/>
                <a:uFillTx/>
                <a:latin typeface="Aptos"/>
              </a:rPr>
              <a:t>Heading #4</a:t>
            </a:r>
            <a:endParaRPr lang="en-GB" sz="16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900" b="0" u="none" strike="noStrike">
                <a:solidFill>
                  <a:schemeClr val="dk1"/>
                </a:solidFill>
                <a:effectLst/>
                <a:uFillTx/>
                <a:latin typeface="Aptos"/>
              </a:rPr>
              <a:t>Source</a:t>
            </a:r>
            <a:endParaRPr lang="en-GB" sz="9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i="1" u="none" strike="noStrike">
                <a:solidFill>
                  <a:schemeClr val="accent3"/>
                </a:solidFill>
                <a:effectLst/>
                <a:uFillTx/>
                <a:latin typeface="Aptos"/>
              </a:rPr>
              <a:t>Plain text #2</a:t>
            </a:r>
            <a:endParaRPr lang="en-GB" sz="1050" b="0" u="none" strike="noStrike">
              <a:solidFill>
                <a:schemeClr val="dk1"/>
              </a:solidFill>
              <a:effectLst/>
              <a:uFillTx/>
              <a:latin typeface="Aptos"/>
            </a:endParaRPr>
          </a:p>
        </p:txBody>
      </p:sp>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3x">
    <p:bg>
      <p:bgPr>
        <a:solidFill>
          <a:srgbClr val="FFFFFF"/>
        </a:solidFill>
      </p:bgPr>
    </p:bg>
    <p:spTree>
      <p:nvGrpSpPr>
        <p:cNvPr id="1" name=""/>
        <p:cNvGrpSpPr/>
        <p:nvPr/>
      </p:nvGrpSpPr>
      <p:grpSpPr>
        <a:xfrm>
          <a:off x="0" y="0"/>
          <a:ext cx="0" cy="0"/>
          <a:chOff x="0" y="0"/>
          <a:chExt cx="0" cy="0"/>
        </a:xfrm>
      </p:grpSpPr>
      <p:grpSp>
        <p:nvGrpSpPr>
          <p:cNvPr id="482" name="GRID" hidden="1"/>
          <p:cNvGrpSpPr/>
          <p:nvPr/>
        </p:nvGrpSpPr>
        <p:grpSpPr>
          <a:xfrm>
            <a:off x="0" y="0"/>
            <a:ext cx="12190320" cy="6856200"/>
            <a:chOff x="0" y="0"/>
            <a:chExt cx="12190320" cy="6856200"/>
          </a:xfrm>
        </p:grpSpPr>
        <p:sp>
          <p:nvSpPr>
            <p:cNvPr id="48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8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8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8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8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48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48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490" name="PlaceHolder 1"/>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1" u="none" strike="noStrike">
              <a:solidFill>
                <a:schemeClr val="dk1"/>
              </a:solidFill>
              <a:effectLst/>
              <a:uFillTx/>
              <a:latin typeface="Aptos"/>
            </a:endParaRPr>
          </a:p>
        </p:txBody>
      </p:sp>
      <p:sp>
        <p:nvSpPr>
          <p:cNvPr id="491"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1" u="none" strike="noStrike">
              <a:solidFill>
                <a:schemeClr val="dk1"/>
              </a:solidFill>
              <a:effectLst/>
              <a:uFillTx/>
              <a:latin typeface="Aptos"/>
            </a:endParaRPr>
          </a:p>
        </p:txBody>
      </p:sp>
      <p:sp>
        <p:nvSpPr>
          <p:cNvPr id="492" name="PlaceHolder 3"/>
          <p:cNvSpPr>
            <a:spLocks noGrp="1"/>
          </p:cNvSpPr>
          <p:nvPr>
            <p:ph type="body" hasCustomPrompt="1"/>
          </p:nvPr>
        </p:nvSpPr>
        <p:spPr>
          <a:xfrm>
            <a:off x="728640" y="1991160"/>
            <a:ext cx="3396600" cy="3812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1"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1"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1"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1"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1" u="none" strike="noStrike">
              <a:solidFill>
                <a:schemeClr val="dk1"/>
              </a:solidFill>
              <a:effectLst/>
              <a:uFillTx/>
              <a:latin typeface="Aptos"/>
            </a:endParaRPr>
          </a:p>
        </p:txBody>
      </p:sp>
      <p:sp>
        <p:nvSpPr>
          <p:cNvPr id="493" name="PlaceHolder 4"/>
          <p:cNvSpPr>
            <a:spLocks noGrp="1"/>
          </p:cNvSpPr>
          <p:nvPr>
            <p:ph type="body" hasCustomPrompt="1"/>
          </p:nvPr>
        </p:nvSpPr>
        <p:spPr>
          <a:xfrm>
            <a:off x="4395240" y="722160"/>
            <a:ext cx="3396600" cy="5081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1"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1"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1"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1"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1" u="none" strike="noStrike">
              <a:solidFill>
                <a:schemeClr val="dk1"/>
              </a:solidFill>
              <a:effectLst/>
              <a:uFillTx/>
              <a:latin typeface="Aptos"/>
            </a:endParaRPr>
          </a:p>
        </p:txBody>
      </p:sp>
      <p:sp>
        <p:nvSpPr>
          <p:cNvPr id="494" name="PlaceHolder 5"/>
          <p:cNvSpPr>
            <a:spLocks noGrp="1"/>
          </p:cNvSpPr>
          <p:nvPr>
            <p:ph type="body" hasCustomPrompt="1"/>
          </p:nvPr>
        </p:nvSpPr>
        <p:spPr>
          <a:xfrm>
            <a:off x="8061840" y="707760"/>
            <a:ext cx="3396600" cy="5081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1"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1"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1"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1"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1" u="none" strike="noStrike">
              <a:solidFill>
                <a:schemeClr val="dk1"/>
              </a:solidFill>
              <a:effectLst/>
              <a:uFillTx/>
              <a:latin typeface="Aptos"/>
            </a:endParaRPr>
          </a:p>
        </p:txBody>
      </p:sp>
      <p:sp>
        <p:nvSpPr>
          <p:cNvPr id="495" name="PlaceHolder 6"/>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496" name="PlaceHolder 7"/>
          <p:cNvSpPr>
            <a:spLocks noGrp="1"/>
          </p:cNvSpPr>
          <p:nvPr>
            <p:ph type="dt" idx="4"/>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497" name="PlaceHolder 8"/>
          <p:cNvSpPr>
            <a:spLocks noGrp="1"/>
          </p:cNvSpPr>
          <p:nvPr>
            <p:ph type="ftr" idx="5"/>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498" name="PlaceHolder 9"/>
          <p:cNvSpPr>
            <a:spLocks noGrp="1"/>
          </p:cNvSpPr>
          <p:nvPr>
            <p:ph type="sldNum" idx="6"/>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E2F5BA4D-E28A-4D81-BBE7-69A583D3451E}"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499" name="PlaceHolder 10"/>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3x</a:t>
            </a:r>
            <a:endParaRPr lang="en-GB" sz="1600" b="1" u="none" strike="noStrike">
              <a:solidFill>
                <a:schemeClr val="accent1"/>
              </a:solidFill>
              <a:effectLst/>
              <a:uFillTx/>
              <a:latin typeface="Aptos"/>
            </a:endParaRPr>
          </a:p>
        </p:txBody>
      </p:sp>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1 - ZI">
    <p:bg>
      <p:bgPr>
        <a:solidFill>
          <a:srgbClr val="FFFFFF"/>
        </a:solidFill>
      </p:bgPr>
    </p:bg>
    <p:spTree>
      <p:nvGrpSpPr>
        <p:cNvPr id="1" name=""/>
        <p:cNvGrpSpPr/>
        <p:nvPr/>
      </p:nvGrpSpPr>
      <p:grpSpPr>
        <a:xfrm>
          <a:off x="0" y="0"/>
          <a:ext cx="0" cy="0"/>
          <a:chOff x="0" y="0"/>
          <a:chExt cx="0" cy="0"/>
        </a:xfrm>
      </p:grpSpPr>
      <p:grpSp>
        <p:nvGrpSpPr>
          <p:cNvPr id="500" name="GRID" hidden="1"/>
          <p:cNvGrpSpPr/>
          <p:nvPr/>
        </p:nvGrpSpPr>
        <p:grpSpPr>
          <a:xfrm>
            <a:off x="0" y="0"/>
            <a:ext cx="12190320" cy="6856200"/>
            <a:chOff x="0" y="0"/>
            <a:chExt cx="12190320" cy="6856200"/>
          </a:xfrm>
        </p:grpSpPr>
        <p:sp>
          <p:nvSpPr>
            <p:cNvPr id="50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0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0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0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0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0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50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508" name="Rechthoek: afgeronde hoeken 6"/>
          <p:cNvSpPr/>
          <p:nvPr/>
        </p:nvSpPr>
        <p:spPr>
          <a:xfrm>
            <a:off x="0" y="-367920"/>
            <a:ext cx="1040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Title only #1</a:t>
            </a:r>
            <a:endParaRPr lang="nl-NL" sz="1600" b="0" u="none" strike="noStrike">
              <a:solidFill>
                <a:srgbClr val="000000"/>
              </a:solidFill>
              <a:effectLst/>
              <a:uFillTx/>
              <a:latin typeface="Calibri"/>
            </a:endParaRPr>
          </a:p>
        </p:txBody>
      </p:sp>
      <p:sp>
        <p:nvSpPr>
          <p:cNvPr id="509"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10"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11"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slide - ZI">
    <p:bg>
      <p:bgPr>
        <a:solidFill>
          <a:srgbClr val="FFFFFF"/>
        </a:solidFill>
      </p:bgPr>
    </p:bg>
    <p:spTree>
      <p:nvGrpSpPr>
        <p:cNvPr id="1" name=""/>
        <p:cNvGrpSpPr/>
        <p:nvPr/>
      </p:nvGrpSpPr>
      <p:grpSpPr>
        <a:xfrm>
          <a:off x="0" y="0"/>
          <a:ext cx="0" cy="0"/>
          <a:chOff x="0" y="0"/>
          <a:chExt cx="0" cy="0"/>
        </a:xfrm>
      </p:grpSpPr>
      <p:grpSp>
        <p:nvGrpSpPr>
          <p:cNvPr id="512" name="GRID" hidden="1"/>
          <p:cNvGrpSpPr/>
          <p:nvPr/>
        </p:nvGrpSpPr>
        <p:grpSpPr>
          <a:xfrm>
            <a:off x="0" y="0"/>
            <a:ext cx="12190320" cy="6856200"/>
            <a:chOff x="0" y="0"/>
            <a:chExt cx="12190320" cy="6856200"/>
          </a:xfrm>
        </p:grpSpPr>
        <p:sp>
          <p:nvSpPr>
            <p:cNvPr id="51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1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1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1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1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1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51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520" name="PlaceHolder 1"/>
          <p:cNvSpPr>
            <a:spLocks noGrp="1"/>
          </p:cNvSpPr>
          <p:nvPr>
            <p:ph type="body" hasCustomPrompt="1"/>
          </p:nvPr>
        </p:nvSpPr>
        <p:spPr>
          <a:xfrm>
            <a:off x="0" y="0"/>
            <a:ext cx="12190320" cy="685620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US" sz="1200" b="1" u="none" strike="noStrike">
              <a:solidFill>
                <a:schemeClr val="accent3"/>
              </a:solidFill>
              <a:effectLst/>
              <a:uFillTx/>
              <a:latin typeface="Aptos"/>
            </a:endParaRPr>
          </a:p>
        </p:txBody>
      </p:sp>
      <p:sp>
        <p:nvSpPr>
          <p:cNvPr id="521" name="PlaceHolder 2"/>
          <p:cNvSpPr>
            <a:spLocks noGrp="1"/>
          </p:cNvSpPr>
          <p:nvPr>
            <p:ph type="body" hasCustomPrompt="1"/>
          </p:nvPr>
        </p:nvSpPr>
        <p:spPr>
          <a:xfrm>
            <a:off x="718920" y="722160"/>
            <a:ext cx="1592280" cy="81072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US" sz="100" b="1" u="none" strike="noStrike">
              <a:solidFill>
                <a:schemeClr val="accent3"/>
              </a:solidFill>
              <a:effectLst/>
              <a:uFillTx/>
              <a:latin typeface="Aptos"/>
            </a:endParaRPr>
          </a:p>
        </p:txBody>
      </p:sp>
      <p:sp>
        <p:nvSpPr>
          <p:cNvPr id="522" name="PlaceHolder 3"/>
          <p:cNvSpPr>
            <a:spLocks noGrp="1"/>
          </p:cNvSpPr>
          <p:nvPr>
            <p:ph type="dt" idx="7"/>
          </p:nvPr>
        </p:nvSpPr>
        <p:spPr>
          <a:xfrm>
            <a:off x="718920" y="6195240"/>
            <a:ext cx="2931480" cy="15012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600" b="0" u="none" strike="noStrike">
                <a:solidFill>
                  <a:schemeClr val="dk1"/>
                </a:solidFill>
                <a:effectLst/>
                <a:uFillTx/>
                <a:latin typeface="Aptos"/>
              </a:defRPr>
            </a:lvl1pPr>
          </a:lstStyle>
          <a:p>
            <a:pPr indent="0" algn="l" defTabSz="914400">
              <a:lnSpc>
                <a:spcPct val="100000"/>
              </a:lnSpc>
              <a:buNone/>
              <a:tabLst>
                <a:tab pos="0" algn="l"/>
              </a:tabLst>
            </a:pPr>
            <a:r>
              <a:rPr lang="en-GB" sz="1600" b="0" u="none" strike="noStrike">
                <a:solidFill>
                  <a:schemeClr val="dk1"/>
                </a:solidFill>
                <a:effectLst/>
                <a:uFillTx/>
                <a:latin typeface="Aptos"/>
              </a:rPr>
              <a:t>&lt;date/time&gt;</a:t>
            </a:r>
            <a:endParaRPr lang="nl-NL" sz="1600" b="0" u="none" strike="noStrike">
              <a:solidFill>
                <a:srgbClr val="000000"/>
              </a:solidFill>
              <a:effectLst/>
              <a:uFillTx/>
              <a:latin typeface="Calibri"/>
            </a:endParaRPr>
          </a:p>
        </p:txBody>
      </p:sp>
      <p:sp>
        <p:nvSpPr>
          <p:cNvPr id="523" name="PlaceHolder 4"/>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Title slide</a:t>
            </a:r>
            <a:endParaRPr lang="en-GB" sz="1600" b="1" u="none" strike="noStrike">
              <a:solidFill>
                <a:schemeClr val="accent1"/>
              </a:solidFill>
              <a:effectLst/>
              <a:uFillTx/>
              <a:latin typeface="Aptos"/>
            </a:endParaRPr>
          </a:p>
        </p:txBody>
      </p:sp>
      <p:sp>
        <p:nvSpPr>
          <p:cNvPr id="524" name="PlaceHolder 5"/>
          <p:cNvSpPr>
            <a:spLocks noGrp="1"/>
          </p:cNvSpPr>
          <p:nvPr>
            <p:ph type="body" hasCustomPrompt="1"/>
          </p:nvPr>
        </p:nvSpPr>
        <p:spPr>
          <a:xfrm>
            <a:off x="721800" y="3438720"/>
            <a:ext cx="5131800" cy="2115720"/>
          </a:xfrm>
          <a:prstGeom prst="rect">
            <a:avLst/>
          </a:prstGeom>
          <a:noFill/>
          <a:ln w="0">
            <a:noFill/>
          </a:ln>
        </p:spPr>
        <p:txBody>
          <a:bodyPr lIns="0" tIns="0" rIns="0" bIns="0" anchor="b">
            <a:noAutofit/>
          </a:bodyPr>
          <a:lstStyle>
            <a:lvl1pPr indent="0" algn="l" defTabSz="914400">
              <a:lnSpc>
                <a:spcPct val="90000"/>
              </a:lnSpc>
              <a:spcBef>
                <a:spcPts val="601"/>
              </a:spcBef>
              <a:spcAft>
                <a:spcPts val="601"/>
              </a:spcAft>
              <a:buNone/>
              <a:tabLst>
                <a:tab pos="0" algn="l"/>
              </a:tabLst>
              <a:defRPr lang="en-US" sz="5000" b="1" u="none" strike="noStrike">
                <a:solidFill>
                  <a:schemeClr val="accent3"/>
                </a:solidFill>
                <a:effectLst/>
                <a:uFillTx/>
                <a:latin typeface="Aptos"/>
              </a:defRPr>
            </a:lvl1pPr>
          </a:lstStyle>
          <a:p>
            <a:pPr indent="0" algn="l" defTabSz="914400">
              <a:lnSpc>
                <a:spcPct val="90000"/>
              </a:lnSpc>
              <a:spcBef>
                <a:spcPts val="601"/>
              </a:spcBef>
              <a:spcAft>
                <a:spcPts val="601"/>
              </a:spcAft>
              <a:buNone/>
              <a:tabLst>
                <a:tab pos="0" algn="l"/>
              </a:tabLst>
            </a:pPr>
            <a:r>
              <a:rPr lang="en-US" sz="5000" b="1" u="none" strike="noStrike">
                <a:solidFill>
                  <a:schemeClr val="accent3"/>
                </a:solidFill>
                <a:effectLst/>
                <a:uFillTx/>
                <a:latin typeface="Aptos"/>
              </a:rPr>
              <a:t>The title of the presentation can be placed here</a:t>
            </a:r>
            <a:endParaRPr lang="en-US" sz="5000" b="1" u="none" strike="noStrike">
              <a:solidFill>
                <a:schemeClr val="accent3"/>
              </a:solidFill>
              <a:effectLst/>
              <a:uFillTx/>
              <a:latin typeface="Aptos"/>
            </a:endParaRPr>
          </a:p>
        </p:txBody>
      </p:sp>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2x + Image">
    <p:bg>
      <p:bgPr>
        <a:solidFill>
          <a:srgbClr val="FFFFFF"/>
        </a:solidFill>
      </p:bgPr>
    </p:bg>
    <p:spTree>
      <p:nvGrpSpPr>
        <p:cNvPr id="1" name=""/>
        <p:cNvGrpSpPr/>
        <p:nvPr/>
      </p:nvGrpSpPr>
      <p:grpSpPr>
        <a:xfrm>
          <a:off x="0" y="0"/>
          <a:ext cx="0" cy="0"/>
          <a:chOff x="0" y="0"/>
          <a:chExt cx="0" cy="0"/>
        </a:xfrm>
      </p:grpSpPr>
      <p:grpSp>
        <p:nvGrpSpPr>
          <p:cNvPr id="525" name="GRID" hidden="1"/>
          <p:cNvGrpSpPr/>
          <p:nvPr/>
        </p:nvGrpSpPr>
        <p:grpSpPr>
          <a:xfrm>
            <a:off x="0" y="0"/>
            <a:ext cx="12190320" cy="6856200"/>
            <a:chOff x="0" y="0"/>
            <a:chExt cx="12190320" cy="6856200"/>
          </a:xfrm>
        </p:grpSpPr>
        <p:sp>
          <p:nvSpPr>
            <p:cNvPr id="526"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27"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28"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29"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30"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31"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532"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533" name="PlaceHolder 1"/>
          <p:cNvSpPr>
            <a:spLocks noGrp="1"/>
          </p:cNvSpPr>
          <p:nvPr>
            <p:ph type="body" hasCustomPrompt="1"/>
          </p:nvPr>
        </p:nvSpPr>
        <p:spPr>
          <a:xfrm>
            <a:off x="8061840" y="722160"/>
            <a:ext cx="3399840" cy="508140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534"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35" name="PlaceHolder 3"/>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36" name="PlaceHolder 4"/>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0" u="none" strike="noStrike">
              <a:solidFill>
                <a:schemeClr val="dk1"/>
              </a:solidFill>
              <a:effectLst/>
              <a:uFillTx/>
              <a:latin typeface="Aptos"/>
            </a:endParaRPr>
          </a:p>
        </p:txBody>
      </p:sp>
      <p:sp>
        <p:nvSpPr>
          <p:cNvPr id="537" name="PlaceHolder 5"/>
          <p:cNvSpPr>
            <a:spLocks noGrp="1"/>
          </p:cNvSpPr>
          <p:nvPr>
            <p:ph type="dt" idx="8"/>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538" name="PlaceHolder 6"/>
          <p:cNvSpPr>
            <a:spLocks noGrp="1"/>
          </p:cNvSpPr>
          <p:nvPr>
            <p:ph type="ftr" idx="9"/>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539" name="PlaceHolder 7"/>
          <p:cNvSpPr>
            <a:spLocks noGrp="1"/>
          </p:cNvSpPr>
          <p:nvPr>
            <p:ph type="sldNum" idx="10"/>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76D4D719-49D5-4497-A3B6-EB95EAB529BE}"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540" name="PlaceHolder 8"/>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2x + Image</a:t>
            </a:r>
            <a:endParaRPr lang="en-GB" sz="1600" b="1" u="none" strike="noStrike">
              <a:solidFill>
                <a:schemeClr val="accent1"/>
              </a:solidFill>
              <a:effectLst/>
              <a:uFillTx/>
              <a:latin typeface="Aptos"/>
            </a:endParaRPr>
          </a:p>
        </p:txBody>
      </p:sp>
      <p:sp>
        <p:nvSpPr>
          <p:cNvPr id="541" name="PlaceHolder 9"/>
          <p:cNvSpPr>
            <a:spLocks noGrp="1"/>
          </p:cNvSpPr>
          <p:nvPr>
            <p:ph type="body" hasCustomPrompt="1"/>
          </p:nvPr>
        </p:nvSpPr>
        <p:spPr>
          <a:xfrm>
            <a:off x="8317800" y="4854240"/>
            <a:ext cx="1484280" cy="727560"/>
          </a:xfrm>
          <a:prstGeom prst="rect">
            <a:avLst/>
          </a:prstGeom>
          <a:noFill/>
          <a:ln w="0">
            <a:noFill/>
          </a:ln>
          <a:effectLst>
            <a:outerShdw dist="0" dir="0" blurRad="228600" rotWithShape="0">
              <a:srgbClr val="000000">
                <a:alpha val="35000"/>
              </a:srgbClr>
            </a:outerShdw>
          </a:effectLst>
        </p:spPr>
        <p:txBody>
          <a:bodyPr lIns="0" tIns="0" rIns="0" bIns="0" anchor="ctr">
            <a:noAutofit/>
          </a:bodyPr>
          <a:lstStyle>
            <a:lvl1pPr indent="0" algn="l"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l"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542" name="PlaceHolder 10"/>
          <p:cNvSpPr>
            <a:spLocks noGrp="1"/>
          </p:cNvSpPr>
          <p:nvPr>
            <p:ph type="body" hasCustomPrompt="1"/>
          </p:nvPr>
        </p:nvSpPr>
        <p:spPr>
          <a:xfrm>
            <a:off x="728640" y="1991160"/>
            <a:ext cx="3396600" cy="3812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
        <p:nvSpPr>
          <p:cNvPr id="543" name="PlaceHolder 11"/>
          <p:cNvSpPr>
            <a:spLocks noGrp="1"/>
          </p:cNvSpPr>
          <p:nvPr>
            <p:ph type="body" hasCustomPrompt="1"/>
          </p:nvPr>
        </p:nvSpPr>
        <p:spPr>
          <a:xfrm>
            <a:off x="4395240" y="722160"/>
            <a:ext cx="3396600" cy="5081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1x + Image">
    <p:bg>
      <p:bgPr>
        <a:solidFill>
          <a:srgbClr val="FFFFFF"/>
        </a:solidFill>
      </p:bgPr>
    </p:bg>
    <p:spTree>
      <p:nvGrpSpPr>
        <p:cNvPr id="1" name=""/>
        <p:cNvGrpSpPr/>
        <p:nvPr/>
      </p:nvGrpSpPr>
      <p:grpSpPr>
        <a:xfrm>
          <a:off x="0" y="0"/>
          <a:ext cx="0" cy="0"/>
          <a:chOff x="0" y="0"/>
          <a:chExt cx="0" cy="0"/>
        </a:xfrm>
      </p:grpSpPr>
      <p:grpSp>
        <p:nvGrpSpPr>
          <p:cNvPr id="544" name="GRID" hidden="1"/>
          <p:cNvGrpSpPr/>
          <p:nvPr/>
        </p:nvGrpSpPr>
        <p:grpSpPr>
          <a:xfrm>
            <a:off x="0" y="0"/>
            <a:ext cx="12190320" cy="6856200"/>
            <a:chOff x="0" y="0"/>
            <a:chExt cx="12190320" cy="6856200"/>
          </a:xfrm>
        </p:grpSpPr>
        <p:sp>
          <p:nvSpPr>
            <p:cNvPr id="545"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46"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47"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48"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49"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50"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551"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552" name="PlaceHolder 1"/>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53"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54" name="PlaceHolder 3"/>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0" u="none" strike="noStrike">
              <a:solidFill>
                <a:schemeClr val="dk1"/>
              </a:solidFill>
              <a:effectLst/>
              <a:uFillTx/>
              <a:latin typeface="Aptos"/>
            </a:endParaRPr>
          </a:p>
        </p:txBody>
      </p:sp>
      <p:sp>
        <p:nvSpPr>
          <p:cNvPr id="555" name="PlaceHolder 4"/>
          <p:cNvSpPr>
            <a:spLocks noGrp="1"/>
          </p:cNvSpPr>
          <p:nvPr>
            <p:ph type="body" hasCustomPrompt="1"/>
          </p:nvPr>
        </p:nvSpPr>
        <p:spPr>
          <a:xfrm>
            <a:off x="4395240" y="722160"/>
            <a:ext cx="7059240" cy="508140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a:t>
            </a:r>
            <a:br>
              <a:rPr sz="1200"/>
            </a:br>
            <a:r>
              <a:rPr lang="en-GB" sz="1200" b="0" i="1" u="none" strike="noStrike">
                <a:solidFill>
                  <a:schemeClr val="lt1">
                    <a:lumMod val="50000"/>
                  </a:schemeClr>
                </a:solidFill>
                <a:effectLst/>
                <a:uFillTx/>
                <a:latin typeface="Aptos"/>
              </a:rPr>
              <a:t>select the preferred image and click on ‘Insert’.</a:t>
            </a:r>
            <a:endParaRPr lang="en-GB" sz="1200" b="0" u="none" strike="noStrike">
              <a:solidFill>
                <a:schemeClr val="dk1"/>
              </a:solidFill>
              <a:effectLst/>
              <a:uFillTx/>
              <a:latin typeface="Aptos"/>
            </a:endParaRPr>
          </a:p>
        </p:txBody>
      </p:sp>
      <p:sp>
        <p:nvSpPr>
          <p:cNvPr id="556" name="PlaceHolder 5"/>
          <p:cNvSpPr>
            <a:spLocks noGrp="1"/>
          </p:cNvSpPr>
          <p:nvPr>
            <p:ph type="dt" idx="11"/>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557" name="PlaceHolder 6"/>
          <p:cNvSpPr>
            <a:spLocks noGrp="1"/>
          </p:cNvSpPr>
          <p:nvPr>
            <p:ph type="ftr" idx="12"/>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558" name="PlaceHolder 7"/>
          <p:cNvSpPr>
            <a:spLocks noGrp="1"/>
          </p:cNvSpPr>
          <p:nvPr>
            <p:ph type="sldNum" idx="13"/>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22E03C55-D7F3-4129-9A02-CAE938B0E889}"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559" name="PlaceHolder 8"/>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1x + Image</a:t>
            </a:r>
            <a:endParaRPr lang="en-GB" sz="1600" b="1" u="none" strike="noStrike">
              <a:solidFill>
                <a:schemeClr val="accent1"/>
              </a:solidFill>
              <a:effectLst/>
              <a:uFillTx/>
              <a:latin typeface="Aptos"/>
            </a:endParaRPr>
          </a:p>
        </p:txBody>
      </p:sp>
      <p:sp>
        <p:nvSpPr>
          <p:cNvPr id="560" name="PlaceHolder 9"/>
          <p:cNvSpPr>
            <a:spLocks noGrp="1"/>
          </p:cNvSpPr>
          <p:nvPr>
            <p:ph type="body" hasCustomPrompt="1"/>
          </p:nvPr>
        </p:nvSpPr>
        <p:spPr>
          <a:xfrm>
            <a:off x="8530560" y="4854240"/>
            <a:ext cx="2641680" cy="727560"/>
          </a:xfrm>
          <a:prstGeom prst="rect">
            <a:avLst/>
          </a:prstGeom>
          <a:noFill/>
          <a:ln w="0">
            <a:noFill/>
          </a:ln>
          <a:effectLst>
            <a:outerShdw dist="0" dir="0" blurRad="228600" rotWithShape="0">
              <a:srgbClr val="000000">
                <a:alpha val="35000"/>
              </a:srgbClr>
            </a:outerShdw>
          </a:effectLst>
        </p:spPr>
        <p:txBody>
          <a:bodyPr lIns="0" tIns="0" rIns="0" bIns="0" anchor="ctr">
            <a:noAutofit/>
          </a:bodyPr>
          <a:lstStyle>
            <a:lvl1pPr indent="0" algn="r"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r"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561" name="PlaceHolder 10"/>
          <p:cNvSpPr>
            <a:spLocks noGrp="1"/>
          </p:cNvSpPr>
          <p:nvPr>
            <p:ph type="body" hasCustomPrompt="1"/>
          </p:nvPr>
        </p:nvSpPr>
        <p:spPr>
          <a:xfrm>
            <a:off x="728640" y="1991160"/>
            <a:ext cx="3396600" cy="3812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1x + Image + Quote">
    <p:bg>
      <p:bgPr>
        <a:solidFill>
          <a:srgbClr val="FFFFFF"/>
        </a:solidFill>
      </p:bgPr>
    </p:bg>
    <p:spTree>
      <p:nvGrpSpPr>
        <p:cNvPr id="1" name=""/>
        <p:cNvGrpSpPr/>
        <p:nvPr/>
      </p:nvGrpSpPr>
      <p:grpSpPr>
        <a:xfrm>
          <a:off x="0" y="0"/>
          <a:ext cx="0" cy="0"/>
          <a:chOff x="0" y="0"/>
          <a:chExt cx="0" cy="0"/>
        </a:xfrm>
      </p:grpSpPr>
      <p:grpSp>
        <p:nvGrpSpPr>
          <p:cNvPr id="562" name="GRID" hidden="1"/>
          <p:cNvGrpSpPr/>
          <p:nvPr/>
        </p:nvGrpSpPr>
        <p:grpSpPr>
          <a:xfrm>
            <a:off x="0" y="0"/>
            <a:ext cx="12190320" cy="6856200"/>
            <a:chOff x="0" y="0"/>
            <a:chExt cx="12190320" cy="6856200"/>
          </a:xfrm>
        </p:grpSpPr>
        <p:sp>
          <p:nvSpPr>
            <p:cNvPr id="56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6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6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6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6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6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56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570" name="PlaceHolder 1"/>
          <p:cNvSpPr>
            <a:spLocks noGrp="1"/>
          </p:cNvSpPr>
          <p:nvPr>
            <p:ph type="body" hasCustomPrompt="1"/>
          </p:nvPr>
        </p:nvSpPr>
        <p:spPr>
          <a:xfrm>
            <a:off x="4395240" y="722160"/>
            <a:ext cx="7059240" cy="508140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a:t>
            </a:r>
            <a:br>
              <a:rPr sz="1200"/>
            </a:br>
            <a:r>
              <a:rPr lang="en-GB" sz="1200" b="0" i="1" u="none" strike="noStrike">
                <a:solidFill>
                  <a:schemeClr val="lt1">
                    <a:lumMod val="50000"/>
                  </a:schemeClr>
                </a:solidFill>
                <a:effectLst/>
                <a:uFillTx/>
                <a:latin typeface="Aptos"/>
              </a:rPr>
              <a:t>select the preferred image and click on ‘Insert’.</a:t>
            </a:r>
            <a:endParaRPr lang="en-GB" sz="1200" b="0" u="none" strike="noStrike">
              <a:solidFill>
                <a:schemeClr val="dk1"/>
              </a:solidFill>
              <a:effectLst/>
              <a:uFillTx/>
              <a:latin typeface="Aptos"/>
            </a:endParaRPr>
          </a:p>
        </p:txBody>
      </p:sp>
      <p:sp>
        <p:nvSpPr>
          <p:cNvPr id="571"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72" name="PlaceHolder 3"/>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73" name="PlaceHolder 4"/>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0" u="none" strike="noStrike">
              <a:solidFill>
                <a:schemeClr val="dk1"/>
              </a:solidFill>
              <a:effectLst/>
              <a:uFillTx/>
              <a:latin typeface="Aptos"/>
            </a:endParaRPr>
          </a:p>
        </p:txBody>
      </p:sp>
      <p:sp>
        <p:nvSpPr>
          <p:cNvPr id="574" name="PlaceHolder 5"/>
          <p:cNvSpPr>
            <a:spLocks noGrp="1"/>
          </p:cNvSpPr>
          <p:nvPr>
            <p:ph type="body" hasCustomPrompt="1"/>
          </p:nvPr>
        </p:nvSpPr>
        <p:spPr>
          <a:xfrm>
            <a:off x="8962920" y="3438720"/>
            <a:ext cx="2203200" cy="2033640"/>
          </a:xfrm>
          <a:prstGeom prst="rect">
            <a:avLst/>
          </a:prstGeom>
          <a:solidFill>
            <a:schemeClr val="accent1"/>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75" name="PlaceHolder 6"/>
          <p:cNvSpPr>
            <a:spLocks noGrp="1"/>
          </p:cNvSpPr>
          <p:nvPr>
            <p:ph type="body" hasCustomPrompt="1"/>
          </p:nvPr>
        </p:nvSpPr>
        <p:spPr>
          <a:xfrm>
            <a:off x="9073080" y="3599640"/>
            <a:ext cx="538200" cy="475920"/>
          </a:xfrm>
          <a:prstGeom prst="rect">
            <a:avLst/>
          </a:prstGeom>
          <a:blipFill rotWithShape="0">
            <a:blip r:embed="rId3">
              <a:alphaModFix amt="40000"/>
            </a:blip>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76" name="PlaceHolder 7"/>
          <p:cNvSpPr>
            <a:spLocks noGrp="1"/>
          </p:cNvSpPr>
          <p:nvPr>
            <p:ph type="body" hasCustomPrompt="1"/>
          </p:nvPr>
        </p:nvSpPr>
        <p:spPr>
          <a:xfrm rot="10800000">
            <a:off x="10468800" y="4839840"/>
            <a:ext cx="538200" cy="475920"/>
          </a:xfrm>
          <a:prstGeom prst="rect">
            <a:avLst/>
          </a:prstGeom>
          <a:blipFill rotWithShape="0">
            <a:blip r:embed="rId4">
              <a:alphaModFix amt="40000"/>
            </a:blip>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77" name="PlaceHolder 8"/>
          <p:cNvSpPr>
            <a:spLocks noGrp="1"/>
          </p:cNvSpPr>
          <p:nvPr>
            <p:ph type="dt" idx="14"/>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578" name="PlaceHolder 9"/>
          <p:cNvSpPr>
            <a:spLocks noGrp="1"/>
          </p:cNvSpPr>
          <p:nvPr>
            <p:ph type="ftr" idx="15"/>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579" name="PlaceHolder 10"/>
          <p:cNvSpPr>
            <a:spLocks noGrp="1"/>
          </p:cNvSpPr>
          <p:nvPr>
            <p:ph type="sldNum" idx="16"/>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A5E625C5-61A1-4F35-AE7F-71E6909CCF72}"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580" name="PlaceHolder 11"/>
          <p:cNvSpPr>
            <a:spLocks noGrp="1"/>
          </p:cNvSpPr>
          <p:nvPr>
            <p:ph type="title" hasCustomPrompt="1"/>
          </p:nvPr>
        </p:nvSpPr>
        <p:spPr>
          <a:xfrm>
            <a:off x="0" y="-367920"/>
            <a:ext cx="2693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1x + Image + Quote</a:t>
            </a:r>
            <a:endParaRPr lang="en-GB" sz="1600" b="1" u="none" strike="noStrike">
              <a:solidFill>
                <a:schemeClr val="accent1"/>
              </a:solidFill>
              <a:effectLst/>
              <a:uFillTx/>
              <a:latin typeface="Aptos"/>
            </a:endParaRPr>
          </a:p>
        </p:txBody>
      </p:sp>
      <p:sp>
        <p:nvSpPr>
          <p:cNvPr id="581" name="PlaceHolder 12"/>
          <p:cNvSpPr>
            <a:spLocks noGrp="1"/>
          </p:cNvSpPr>
          <p:nvPr>
            <p:ph type="body" hasCustomPrompt="1"/>
          </p:nvPr>
        </p:nvSpPr>
        <p:spPr>
          <a:xfrm>
            <a:off x="728640" y="1991160"/>
            <a:ext cx="3396600" cy="3812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3 - ZI">
    <p:bg>
      <p:bgPr>
        <a:solidFill>
          <a:srgbClr val="FFFFFF"/>
        </a:solidFill>
      </p:bgPr>
    </p:bg>
    <p:spTree>
      <p:nvGrpSpPr>
        <p:cNvPr id="1" name=""/>
        <p:cNvGrpSpPr/>
        <p:nvPr/>
      </p:nvGrpSpPr>
      <p:grpSpPr>
        <a:xfrm>
          <a:off x="0" y="0"/>
          <a:ext cx="0" cy="0"/>
          <a:chOff x="0" y="0"/>
          <a:chExt cx="0" cy="0"/>
        </a:xfrm>
      </p:grpSpPr>
      <p:grpSp>
        <p:nvGrpSpPr>
          <p:cNvPr id="582" name="GRID" hidden="1"/>
          <p:cNvGrpSpPr/>
          <p:nvPr/>
        </p:nvGrpSpPr>
        <p:grpSpPr>
          <a:xfrm>
            <a:off x="0" y="0"/>
            <a:ext cx="12190320" cy="6856200"/>
            <a:chOff x="0" y="0"/>
            <a:chExt cx="12190320" cy="6856200"/>
          </a:xfrm>
        </p:grpSpPr>
        <p:sp>
          <p:nvSpPr>
            <p:cNvPr id="58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8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8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8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8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8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58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590" name="Tijdelijke aanduiding voor tekst 10"/>
          <p:cNvSpPr/>
          <p:nvPr/>
        </p:nvSpPr>
        <p:spPr>
          <a:xfrm>
            <a:off x="192960" y="225360"/>
            <a:ext cx="11804040" cy="6422400"/>
          </a:xfrm>
          <a:prstGeom prst="roundRect">
            <a:avLst>
              <a:gd name="adj" fmla="val 3563"/>
            </a:avLst>
          </a:prstGeom>
          <a:solidFill>
            <a:schemeClr val="accent1">
              <a:alpha val="20000"/>
            </a:schemeClr>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FFFFFF"/>
              </a:solidFill>
              <a:effectLst/>
              <a:uFillTx/>
              <a:latin typeface="Calibri"/>
            </a:endParaRPr>
          </a:p>
        </p:txBody>
      </p:sp>
      <p:sp>
        <p:nvSpPr>
          <p:cNvPr id="591" name="Rechthoek: afgeronde hoeken 8"/>
          <p:cNvSpPr/>
          <p:nvPr/>
        </p:nvSpPr>
        <p:spPr>
          <a:xfrm>
            <a:off x="0" y="-367920"/>
            <a:ext cx="599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#4</a:t>
            </a:r>
            <a:endParaRPr lang="nl-NL" sz="1600" b="0" u="none" strike="noStrike">
              <a:solidFill>
                <a:srgbClr val="000000"/>
              </a:solidFill>
              <a:effectLst/>
              <a:uFillTx/>
              <a:latin typeface="Calibri"/>
            </a:endParaRPr>
          </a:p>
        </p:txBody>
      </p:sp>
      <p:sp>
        <p:nvSpPr>
          <p:cNvPr id="592"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93"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594"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595" name="PlaceHolder 4"/>
          <p:cNvSpPr>
            <a:spLocks noGrp="1"/>
          </p:cNvSpPr>
          <p:nvPr>
            <p:ph type="body"/>
          </p:nvPr>
        </p:nvSpPr>
        <p:spPr>
          <a:xfrm>
            <a:off x="720000" y="1592280"/>
            <a:ext cx="10750320" cy="42120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genda 7x">
    <p:bg>
      <p:bgPr>
        <a:solidFill>
          <a:srgbClr val="FFFFFF"/>
        </a:solidFill>
      </p:bgPr>
    </p:bg>
    <p:spTree>
      <p:nvGrpSpPr>
        <p:cNvPr id="1" name=""/>
        <p:cNvGrpSpPr/>
        <p:nvPr/>
      </p:nvGrpSpPr>
      <p:grpSpPr>
        <a:xfrm>
          <a:off x="0" y="0"/>
          <a:ext cx="0" cy="0"/>
          <a:chOff x="0" y="0"/>
          <a:chExt cx="0" cy="0"/>
        </a:xfrm>
      </p:grpSpPr>
      <p:grpSp>
        <p:nvGrpSpPr>
          <p:cNvPr id="596" name="GRID" hidden="1"/>
          <p:cNvGrpSpPr/>
          <p:nvPr/>
        </p:nvGrpSpPr>
        <p:grpSpPr>
          <a:xfrm>
            <a:off x="0" y="0"/>
            <a:ext cx="12190320" cy="6856200"/>
            <a:chOff x="0" y="0"/>
            <a:chExt cx="12190320" cy="6856200"/>
          </a:xfrm>
        </p:grpSpPr>
        <p:sp>
          <p:nvSpPr>
            <p:cNvPr id="597"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98"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599"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00"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01"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02"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603"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604"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605" name="Rechthoek: afgeronde hoeken 7"/>
          <p:cNvSpPr/>
          <p:nvPr/>
        </p:nvSpPr>
        <p:spPr>
          <a:xfrm>
            <a:off x="0" y="-367920"/>
            <a:ext cx="8888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Agenda 7x</a:t>
            </a:r>
            <a:endParaRPr lang="nl-NL" sz="1600" b="0" u="none" strike="noStrike">
              <a:solidFill>
                <a:srgbClr val="000000"/>
              </a:solidFill>
              <a:effectLst/>
              <a:uFillTx/>
              <a:latin typeface="Calibri"/>
            </a:endParaRPr>
          </a:p>
        </p:txBody>
      </p:sp>
      <p:sp>
        <p:nvSpPr>
          <p:cNvPr id="606"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07"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08"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lt1"/>
                </a:solidFill>
                <a:effectLst/>
                <a:uFillTx/>
                <a:latin typeface="Aptos"/>
              </a:defRPr>
            </a:lvl1pPr>
          </a:lstStyle>
          <a:p>
            <a:pPr indent="0" algn="l" defTabSz="914400">
              <a:lnSpc>
                <a:spcPct val="90000"/>
              </a:lnSpc>
              <a:buNone/>
              <a:tabLst>
                <a:tab pos="0" algn="l"/>
              </a:tabLst>
            </a:pPr>
            <a:r>
              <a:rPr lang="en-GB" sz="3400" b="1" u="none" strike="noStrike">
                <a:solidFill>
                  <a:schemeClr val="lt1"/>
                </a:solidFill>
                <a:effectLst/>
                <a:uFillTx/>
                <a:latin typeface="Aptos"/>
              </a:rPr>
              <a:t>Place the title of the slide here</a:t>
            </a:r>
            <a:endParaRPr lang="en-GB" sz="3400" b="1" u="none" strike="noStrike">
              <a:solidFill>
                <a:schemeClr val="lt1"/>
              </a:solidFill>
              <a:effectLst/>
              <a:uFillTx/>
              <a:latin typeface="Aptos"/>
            </a:endParaRPr>
          </a:p>
        </p:txBody>
      </p:sp>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2x + Image #2">
    <p:bg>
      <p:bgPr>
        <a:solidFill>
          <a:srgbClr val="FFFFFF"/>
        </a:solidFill>
      </p:bgPr>
    </p:bg>
    <p:spTree>
      <p:nvGrpSpPr>
        <p:cNvPr id="1" name=""/>
        <p:cNvGrpSpPr/>
        <p:nvPr/>
      </p:nvGrpSpPr>
      <p:grpSpPr>
        <a:xfrm>
          <a:off x="0" y="0"/>
          <a:ext cx="0" cy="0"/>
          <a:chOff x="0" y="0"/>
          <a:chExt cx="0" cy="0"/>
        </a:xfrm>
      </p:grpSpPr>
      <p:grpSp>
        <p:nvGrpSpPr>
          <p:cNvPr id="609" name="GRID" hidden="1"/>
          <p:cNvGrpSpPr/>
          <p:nvPr/>
        </p:nvGrpSpPr>
        <p:grpSpPr>
          <a:xfrm>
            <a:off x="0" y="0"/>
            <a:ext cx="12190320" cy="6856200"/>
            <a:chOff x="0" y="0"/>
            <a:chExt cx="12190320" cy="6856200"/>
          </a:xfrm>
        </p:grpSpPr>
        <p:sp>
          <p:nvSpPr>
            <p:cNvPr id="610"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11"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12"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13"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14"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15"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616"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617" name="PlaceHolder 1"/>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18"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19" name="PlaceHolder 3"/>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0" u="none" strike="noStrike">
              <a:solidFill>
                <a:schemeClr val="dk1"/>
              </a:solidFill>
              <a:effectLst/>
              <a:uFillTx/>
              <a:latin typeface="Aptos"/>
            </a:endParaRPr>
          </a:p>
        </p:txBody>
      </p:sp>
      <p:sp>
        <p:nvSpPr>
          <p:cNvPr id="620" name="PlaceHolder 4"/>
          <p:cNvSpPr>
            <a:spLocks noGrp="1"/>
          </p:cNvSpPr>
          <p:nvPr>
            <p:ph type="body" hasCustomPrompt="1"/>
          </p:nvPr>
        </p:nvSpPr>
        <p:spPr>
          <a:xfrm>
            <a:off x="4395240" y="722160"/>
            <a:ext cx="3399840" cy="508140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621" name="PlaceHolder 5"/>
          <p:cNvSpPr>
            <a:spLocks noGrp="1"/>
          </p:cNvSpPr>
          <p:nvPr>
            <p:ph type="dt" idx="17"/>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622" name="PlaceHolder 6"/>
          <p:cNvSpPr>
            <a:spLocks noGrp="1"/>
          </p:cNvSpPr>
          <p:nvPr>
            <p:ph type="ftr" idx="18"/>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623" name="PlaceHolder 7"/>
          <p:cNvSpPr>
            <a:spLocks noGrp="1"/>
          </p:cNvSpPr>
          <p:nvPr>
            <p:ph type="sldNum" idx="19"/>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6FE38FDE-6779-400B-A141-99AFA90BF714}"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624" name="PlaceHolder 8"/>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2x + Image #2</a:t>
            </a:r>
            <a:endParaRPr lang="en-GB" sz="1600" b="1" u="none" strike="noStrike">
              <a:solidFill>
                <a:schemeClr val="accent1"/>
              </a:solidFill>
              <a:effectLst/>
              <a:uFillTx/>
              <a:latin typeface="Aptos"/>
            </a:endParaRPr>
          </a:p>
        </p:txBody>
      </p:sp>
      <p:sp>
        <p:nvSpPr>
          <p:cNvPr id="625" name="PlaceHolder 9"/>
          <p:cNvSpPr>
            <a:spLocks noGrp="1"/>
          </p:cNvSpPr>
          <p:nvPr>
            <p:ph type="body" hasCustomPrompt="1"/>
          </p:nvPr>
        </p:nvSpPr>
        <p:spPr>
          <a:xfrm>
            <a:off x="4911480" y="4827600"/>
            <a:ext cx="2367000" cy="727560"/>
          </a:xfrm>
          <a:prstGeom prst="rect">
            <a:avLst/>
          </a:prstGeom>
          <a:noFill/>
          <a:ln w="0">
            <a:noFill/>
          </a:ln>
          <a:effectLst>
            <a:outerShdw dist="0" dir="0" blurRad="228600" rotWithShape="0">
              <a:srgbClr val="000000">
                <a:alpha val="35000"/>
              </a:srgbClr>
            </a:outerShdw>
          </a:effectLst>
        </p:spPr>
        <p:txBody>
          <a:bodyPr lIns="0" tIns="0" rIns="0" bIns="0" anchor="ctr">
            <a:noAutofit/>
          </a:bodyPr>
          <a:lstStyle>
            <a:lvl1pPr indent="0" algn="ctr"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ctr"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626" name="PlaceHolder 10"/>
          <p:cNvSpPr>
            <a:spLocks noGrp="1"/>
          </p:cNvSpPr>
          <p:nvPr>
            <p:ph type="body" hasCustomPrompt="1"/>
          </p:nvPr>
        </p:nvSpPr>
        <p:spPr>
          <a:xfrm>
            <a:off x="728640" y="1991160"/>
            <a:ext cx="3396600" cy="3812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
        <p:nvSpPr>
          <p:cNvPr id="627" name="PlaceHolder 11"/>
          <p:cNvSpPr>
            <a:spLocks noGrp="1"/>
          </p:cNvSpPr>
          <p:nvPr>
            <p:ph type="body" hasCustomPrompt="1"/>
          </p:nvPr>
        </p:nvSpPr>
        <p:spPr>
          <a:xfrm>
            <a:off x="8061840" y="707760"/>
            <a:ext cx="3396600" cy="5081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3x + Image">
    <p:bg>
      <p:bgPr>
        <a:solidFill>
          <a:srgbClr val="FFFFFF"/>
        </a:solidFill>
      </p:bgPr>
    </p:bg>
    <p:spTree>
      <p:nvGrpSpPr>
        <p:cNvPr id="1" name=""/>
        <p:cNvGrpSpPr/>
        <p:nvPr/>
      </p:nvGrpSpPr>
      <p:grpSpPr>
        <a:xfrm>
          <a:off x="0" y="0"/>
          <a:ext cx="0" cy="0"/>
          <a:chOff x="0" y="0"/>
          <a:chExt cx="0" cy="0"/>
        </a:xfrm>
      </p:grpSpPr>
      <p:grpSp>
        <p:nvGrpSpPr>
          <p:cNvPr id="628" name="GRID" hidden="1"/>
          <p:cNvGrpSpPr/>
          <p:nvPr/>
        </p:nvGrpSpPr>
        <p:grpSpPr>
          <a:xfrm>
            <a:off x="0" y="0"/>
            <a:ext cx="12190320" cy="6856200"/>
            <a:chOff x="0" y="0"/>
            <a:chExt cx="12190320" cy="6856200"/>
          </a:xfrm>
        </p:grpSpPr>
        <p:sp>
          <p:nvSpPr>
            <p:cNvPr id="629"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30"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31"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32"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33"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34"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635"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636" name="PlaceHolder 1"/>
          <p:cNvSpPr>
            <a:spLocks noGrp="1"/>
          </p:cNvSpPr>
          <p:nvPr>
            <p:ph type="body" hasCustomPrompt="1"/>
          </p:nvPr>
        </p:nvSpPr>
        <p:spPr>
          <a:xfrm>
            <a:off x="4395240" y="722160"/>
            <a:ext cx="7086600" cy="2998800"/>
          </a:xfrm>
          <a:prstGeom prst="rect">
            <a:avLst/>
          </a:prstGeom>
          <a:solidFill>
            <a:schemeClr val="lt1">
              <a:lumMod val="95000"/>
            </a:schemeClr>
          </a:solidFill>
          <a:ln w="15840">
            <a:noFill/>
          </a:ln>
        </p:spPr>
        <p:txBody>
          <a:bodyPr lIns="1440000" tIns="0" rIns="144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637"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38" name="PlaceHolder 3"/>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39" name="PlaceHolder 4"/>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0" u="none" strike="noStrike">
              <a:solidFill>
                <a:schemeClr val="dk1"/>
              </a:solidFill>
              <a:effectLst/>
              <a:uFillTx/>
              <a:latin typeface="Aptos"/>
            </a:endParaRPr>
          </a:p>
        </p:txBody>
      </p:sp>
      <p:sp>
        <p:nvSpPr>
          <p:cNvPr id="640" name="PlaceHolder 5"/>
          <p:cNvSpPr>
            <a:spLocks noGrp="1"/>
          </p:cNvSpPr>
          <p:nvPr>
            <p:ph type="dt" idx="20"/>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641" name="PlaceHolder 6"/>
          <p:cNvSpPr>
            <a:spLocks noGrp="1"/>
          </p:cNvSpPr>
          <p:nvPr>
            <p:ph type="ftr" idx="21"/>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642" name="PlaceHolder 7"/>
          <p:cNvSpPr>
            <a:spLocks noGrp="1"/>
          </p:cNvSpPr>
          <p:nvPr>
            <p:ph type="sldNum" idx="22"/>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E6464232-C0F8-41EE-B34A-3B6CAD08B030}"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643" name="PlaceHolder 8"/>
          <p:cNvSpPr>
            <a:spLocks noGrp="1"/>
          </p:cNvSpPr>
          <p:nvPr>
            <p:ph type="title" hasCustomPrompt="1"/>
          </p:nvPr>
        </p:nvSpPr>
        <p:spPr>
          <a:xfrm>
            <a:off x="0" y="-367920"/>
            <a:ext cx="2693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3x + Image</a:t>
            </a:r>
            <a:endParaRPr lang="en-GB" sz="1600" b="1" u="none" strike="noStrike">
              <a:solidFill>
                <a:schemeClr val="accent1"/>
              </a:solidFill>
              <a:effectLst/>
              <a:uFillTx/>
              <a:latin typeface="Aptos"/>
            </a:endParaRPr>
          </a:p>
        </p:txBody>
      </p:sp>
      <p:sp>
        <p:nvSpPr>
          <p:cNvPr id="644" name="PlaceHolder 9"/>
          <p:cNvSpPr>
            <a:spLocks noGrp="1"/>
          </p:cNvSpPr>
          <p:nvPr>
            <p:ph type="body" hasCustomPrompt="1"/>
          </p:nvPr>
        </p:nvSpPr>
        <p:spPr>
          <a:xfrm>
            <a:off x="4627440" y="2801160"/>
            <a:ext cx="1484280" cy="727560"/>
          </a:xfrm>
          <a:prstGeom prst="rect">
            <a:avLst/>
          </a:prstGeom>
          <a:noFill/>
          <a:ln w="0">
            <a:noFill/>
          </a:ln>
          <a:effectLst>
            <a:outerShdw dist="0" dir="0" blurRad="228600" rotWithShape="0">
              <a:srgbClr val="000000">
                <a:alpha val="35000"/>
              </a:srgbClr>
            </a:outerShdw>
          </a:effectLst>
        </p:spPr>
        <p:txBody>
          <a:bodyPr lIns="0" tIns="0" rIns="0" bIns="0" anchor="ctr">
            <a:noAutofit/>
          </a:bodyPr>
          <a:lstStyle>
            <a:lvl1pPr indent="0" algn="l"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l"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645" name="PlaceHolder 10"/>
          <p:cNvSpPr>
            <a:spLocks noGrp="1"/>
          </p:cNvSpPr>
          <p:nvPr>
            <p:ph type="body" hasCustomPrompt="1"/>
          </p:nvPr>
        </p:nvSpPr>
        <p:spPr>
          <a:xfrm>
            <a:off x="728640" y="1991160"/>
            <a:ext cx="3396600" cy="3812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
        <p:nvSpPr>
          <p:cNvPr id="646" name="PlaceHolder 11"/>
          <p:cNvSpPr>
            <a:spLocks noGrp="1"/>
          </p:cNvSpPr>
          <p:nvPr>
            <p:ph type="body" hasCustomPrompt="1"/>
          </p:nvPr>
        </p:nvSpPr>
        <p:spPr>
          <a:xfrm>
            <a:off x="4395240" y="4020480"/>
            <a:ext cx="3396600" cy="178308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
        <p:nvSpPr>
          <p:cNvPr id="647" name="PlaceHolder 12"/>
          <p:cNvSpPr>
            <a:spLocks noGrp="1"/>
          </p:cNvSpPr>
          <p:nvPr>
            <p:ph type="body" hasCustomPrompt="1"/>
          </p:nvPr>
        </p:nvSpPr>
        <p:spPr>
          <a:xfrm>
            <a:off x="8061840" y="4006080"/>
            <a:ext cx="3396600" cy="178308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hart - ZI">
    <p:bg>
      <p:bgPr>
        <a:solidFill>
          <a:srgbClr val="FFFFFF"/>
        </a:solidFill>
      </p:bgPr>
    </p:bg>
    <p:spTree>
      <p:nvGrpSpPr>
        <p:cNvPr id="1" name=""/>
        <p:cNvGrpSpPr/>
        <p:nvPr/>
      </p:nvGrpSpPr>
      <p:grpSpPr>
        <a:xfrm>
          <a:off x="0" y="0"/>
          <a:ext cx="0" cy="0"/>
          <a:chOff x="0" y="0"/>
          <a:chExt cx="0" cy="0"/>
        </a:xfrm>
      </p:grpSpPr>
      <p:grpSp>
        <p:nvGrpSpPr>
          <p:cNvPr id="648" name="GRID" hidden="1"/>
          <p:cNvGrpSpPr/>
          <p:nvPr/>
        </p:nvGrpSpPr>
        <p:grpSpPr>
          <a:xfrm>
            <a:off x="0" y="0"/>
            <a:ext cx="12190320" cy="6856200"/>
            <a:chOff x="0" y="0"/>
            <a:chExt cx="12190320" cy="6856200"/>
          </a:xfrm>
        </p:grpSpPr>
        <p:sp>
          <p:nvSpPr>
            <p:cNvPr id="649"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50"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51"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52"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53"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54"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655"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656" name="PlaceHolder 1"/>
          <p:cNvSpPr>
            <a:spLocks noGrp="1"/>
          </p:cNvSpPr>
          <p:nvPr>
            <p:ph type="body" hasCustomPrompt="1"/>
          </p:nvPr>
        </p:nvSpPr>
        <p:spPr>
          <a:xfrm>
            <a:off x="720000" y="1592280"/>
            <a:ext cx="10738440" cy="42112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Click on the pictogram below to insert a chart</a:t>
            </a:r>
            <a:endParaRPr lang="en-GB" sz="1200" b="0" u="none" strike="noStrike">
              <a:solidFill>
                <a:schemeClr val="dk1"/>
              </a:solidFill>
              <a:effectLst/>
              <a:uFillTx/>
              <a:latin typeface="Aptos"/>
            </a:endParaRPr>
          </a:p>
        </p:txBody>
      </p:sp>
      <p:sp>
        <p:nvSpPr>
          <p:cNvPr id="657" name="Rechthoek: afgeronde hoeken 7"/>
          <p:cNvSpPr/>
          <p:nvPr/>
        </p:nvSpPr>
        <p:spPr>
          <a:xfrm>
            <a:off x="0" y="-367920"/>
            <a:ext cx="4629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Chart</a:t>
            </a:r>
            <a:endParaRPr lang="nl-NL" sz="1600" b="0" u="none" strike="noStrike">
              <a:solidFill>
                <a:srgbClr val="000000"/>
              </a:solidFill>
              <a:effectLst/>
              <a:uFillTx/>
              <a:latin typeface="Calibri"/>
            </a:endParaRPr>
          </a:p>
        </p:txBody>
      </p:sp>
      <p:sp>
        <p:nvSpPr>
          <p:cNvPr id="658"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59"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60"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1x + Image 2x">
    <p:bg>
      <p:bgPr>
        <a:solidFill>
          <a:srgbClr val="FFFFFF"/>
        </a:solidFill>
      </p:bgPr>
    </p:bg>
    <p:spTree>
      <p:nvGrpSpPr>
        <p:cNvPr id="1" name=""/>
        <p:cNvGrpSpPr/>
        <p:nvPr/>
      </p:nvGrpSpPr>
      <p:grpSpPr>
        <a:xfrm>
          <a:off x="0" y="0"/>
          <a:ext cx="0" cy="0"/>
          <a:chOff x="0" y="0"/>
          <a:chExt cx="0" cy="0"/>
        </a:xfrm>
      </p:grpSpPr>
      <p:grpSp>
        <p:nvGrpSpPr>
          <p:cNvPr id="661" name="GRID" hidden="1"/>
          <p:cNvGrpSpPr/>
          <p:nvPr/>
        </p:nvGrpSpPr>
        <p:grpSpPr>
          <a:xfrm>
            <a:off x="0" y="0"/>
            <a:ext cx="12190320" cy="6856200"/>
            <a:chOff x="0" y="0"/>
            <a:chExt cx="12190320" cy="6856200"/>
          </a:xfrm>
        </p:grpSpPr>
        <p:sp>
          <p:nvSpPr>
            <p:cNvPr id="66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6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6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6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6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6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66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669" name="PlaceHolder 1"/>
          <p:cNvSpPr>
            <a:spLocks noGrp="1"/>
          </p:cNvSpPr>
          <p:nvPr>
            <p:ph type="body" hasCustomPrompt="1"/>
          </p:nvPr>
        </p:nvSpPr>
        <p:spPr>
          <a:xfrm>
            <a:off x="728640" y="1991160"/>
            <a:ext cx="3399840" cy="381240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670"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71" name="PlaceHolder 3"/>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72" name="PlaceHolder 4"/>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0" u="none" strike="noStrike">
              <a:solidFill>
                <a:schemeClr val="dk1"/>
              </a:solidFill>
              <a:effectLst/>
              <a:uFillTx/>
              <a:latin typeface="Aptos"/>
            </a:endParaRPr>
          </a:p>
        </p:txBody>
      </p:sp>
      <p:sp>
        <p:nvSpPr>
          <p:cNvPr id="673" name="PlaceHolder 5"/>
          <p:cNvSpPr>
            <a:spLocks noGrp="1"/>
          </p:cNvSpPr>
          <p:nvPr>
            <p:ph type="body" hasCustomPrompt="1"/>
          </p:nvPr>
        </p:nvSpPr>
        <p:spPr>
          <a:xfrm>
            <a:off x="8061840" y="722160"/>
            <a:ext cx="3399840" cy="508140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674" name="PlaceHolder 6"/>
          <p:cNvSpPr>
            <a:spLocks noGrp="1"/>
          </p:cNvSpPr>
          <p:nvPr>
            <p:ph type="dt" idx="23"/>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675" name="PlaceHolder 7"/>
          <p:cNvSpPr>
            <a:spLocks noGrp="1"/>
          </p:cNvSpPr>
          <p:nvPr>
            <p:ph type="ftr" idx="24"/>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676" name="PlaceHolder 8"/>
          <p:cNvSpPr>
            <a:spLocks noGrp="1"/>
          </p:cNvSpPr>
          <p:nvPr>
            <p:ph type="sldNum" idx="25"/>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137F9E7C-0464-401C-B785-099F518478EF}"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677" name="PlaceHolder 9"/>
          <p:cNvSpPr>
            <a:spLocks noGrp="1"/>
          </p:cNvSpPr>
          <p:nvPr>
            <p:ph type="title" hasCustomPrompt="1"/>
          </p:nvPr>
        </p:nvSpPr>
        <p:spPr>
          <a:xfrm>
            <a:off x="0" y="-367920"/>
            <a:ext cx="2693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1x + Image 2x</a:t>
            </a:r>
            <a:endParaRPr lang="en-GB" sz="1600" b="1" u="none" strike="noStrike">
              <a:solidFill>
                <a:schemeClr val="accent1"/>
              </a:solidFill>
              <a:effectLst/>
              <a:uFillTx/>
              <a:latin typeface="Aptos"/>
            </a:endParaRPr>
          </a:p>
        </p:txBody>
      </p:sp>
      <p:sp>
        <p:nvSpPr>
          <p:cNvPr id="678" name="PlaceHolder 10"/>
          <p:cNvSpPr>
            <a:spLocks noGrp="1"/>
          </p:cNvSpPr>
          <p:nvPr>
            <p:ph type="body" hasCustomPrompt="1"/>
          </p:nvPr>
        </p:nvSpPr>
        <p:spPr>
          <a:xfrm>
            <a:off x="1052280" y="4861440"/>
            <a:ext cx="1484280" cy="727560"/>
          </a:xfrm>
          <a:prstGeom prst="rect">
            <a:avLst/>
          </a:prstGeom>
          <a:noFill/>
          <a:ln w="0">
            <a:noFill/>
          </a:ln>
          <a:effectLst>
            <a:outerShdw dist="0" dir="0" blurRad="228600" rotWithShape="0">
              <a:srgbClr val="000000">
                <a:alpha val="35000"/>
              </a:srgbClr>
            </a:outerShdw>
          </a:effectLst>
        </p:spPr>
        <p:txBody>
          <a:bodyPr lIns="0" tIns="0" rIns="0" bIns="0" anchor="ctr">
            <a:noAutofit/>
          </a:bodyPr>
          <a:lstStyle>
            <a:lvl1pPr indent="0" algn="ctr"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ctr"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679" name="PlaceHolder 11"/>
          <p:cNvSpPr>
            <a:spLocks noGrp="1"/>
          </p:cNvSpPr>
          <p:nvPr>
            <p:ph type="body" hasCustomPrompt="1"/>
          </p:nvPr>
        </p:nvSpPr>
        <p:spPr>
          <a:xfrm>
            <a:off x="8398440" y="4861440"/>
            <a:ext cx="1484280" cy="727560"/>
          </a:xfrm>
          <a:prstGeom prst="rect">
            <a:avLst/>
          </a:prstGeom>
          <a:noFill/>
          <a:ln w="0">
            <a:noFill/>
          </a:ln>
          <a:effectLst>
            <a:outerShdw dist="0" dir="0" blurRad="228600" rotWithShape="0">
              <a:srgbClr val="000000">
                <a:alpha val="35000"/>
              </a:srgbClr>
            </a:outerShdw>
          </a:effectLst>
        </p:spPr>
        <p:txBody>
          <a:bodyPr lIns="0" tIns="0" rIns="0" bIns="0" anchor="ctr">
            <a:noAutofit/>
          </a:bodyPr>
          <a:lstStyle>
            <a:lvl1pPr indent="0" algn="ctr"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ctr"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680" name="PlaceHolder 12"/>
          <p:cNvSpPr>
            <a:spLocks noGrp="1"/>
          </p:cNvSpPr>
          <p:nvPr>
            <p:ph type="body" hasCustomPrompt="1"/>
          </p:nvPr>
        </p:nvSpPr>
        <p:spPr>
          <a:xfrm>
            <a:off x="4395240" y="722160"/>
            <a:ext cx="3396600" cy="5081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losing slide - White">
    <p:bg>
      <p:bgPr>
        <a:solidFill>
          <a:srgbClr val="FFFFFF"/>
        </a:solidFill>
      </p:bgPr>
    </p:bg>
    <p:spTree>
      <p:nvGrpSpPr>
        <p:cNvPr id="1" name=""/>
        <p:cNvGrpSpPr/>
        <p:nvPr/>
      </p:nvGrpSpPr>
      <p:grpSpPr>
        <a:xfrm>
          <a:off x="0" y="0"/>
          <a:ext cx="0" cy="0"/>
          <a:chOff x="0" y="0"/>
          <a:chExt cx="0" cy="0"/>
        </a:xfrm>
      </p:grpSpPr>
      <p:grpSp>
        <p:nvGrpSpPr>
          <p:cNvPr id="681" name="GRID" hidden="1"/>
          <p:cNvGrpSpPr/>
          <p:nvPr/>
        </p:nvGrpSpPr>
        <p:grpSpPr>
          <a:xfrm>
            <a:off x="0" y="0"/>
            <a:ext cx="12190320" cy="6856200"/>
            <a:chOff x="0" y="0"/>
            <a:chExt cx="12190320" cy="6856200"/>
          </a:xfrm>
        </p:grpSpPr>
        <p:sp>
          <p:nvSpPr>
            <p:cNvPr id="68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8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8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8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8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8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68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689"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690" name="PlaceHolder 2"/>
          <p:cNvSpPr>
            <a:spLocks noGrp="1"/>
          </p:cNvSpPr>
          <p:nvPr>
            <p:ph type="body" hasCustomPrompt="1"/>
          </p:nvPr>
        </p:nvSpPr>
        <p:spPr>
          <a:xfrm>
            <a:off x="718920" y="6057360"/>
            <a:ext cx="937080" cy="47664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691" name="PlaceHolder 3"/>
          <p:cNvSpPr>
            <a:spLocks noGrp="1"/>
          </p:cNvSpPr>
          <p:nvPr>
            <p:ph type="body" hasCustomPrompt="1"/>
          </p:nvPr>
        </p:nvSpPr>
        <p:spPr>
          <a:xfrm>
            <a:off x="1222560" y="6137280"/>
            <a:ext cx="96480" cy="1270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92" name="PlaceHolder 4"/>
          <p:cNvSpPr>
            <a:spLocks noGrp="1"/>
          </p:cNvSpPr>
          <p:nvPr>
            <p:ph type="body" hasCustomPrompt="1"/>
          </p:nvPr>
        </p:nvSpPr>
        <p:spPr>
          <a:xfrm>
            <a:off x="1082880" y="6138720"/>
            <a:ext cx="102240" cy="1270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93" name="PlaceHolder 5"/>
          <p:cNvSpPr>
            <a:spLocks noGrp="1"/>
          </p:cNvSpPr>
          <p:nvPr>
            <p:ph type="body" hasCustomPrompt="1"/>
          </p:nvPr>
        </p:nvSpPr>
        <p:spPr>
          <a:xfrm>
            <a:off x="927720" y="6135840"/>
            <a:ext cx="114120" cy="1288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94" name="PlaceHolder 6"/>
          <p:cNvSpPr>
            <a:spLocks noGrp="1"/>
          </p:cNvSpPr>
          <p:nvPr>
            <p:ph type="body" hasCustomPrompt="1"/>
          </p:nvPr>
        </p:nvSpPr>
        <p:spPr>
          <a:xfrm>
            <a:off x="800280" y="6138720"/>
            <a:ext cx="100440" cy="12960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695" name="PlaceHolder 7"/>
          <p:cNvSpPr>
            <a:spLocks noGrp="1"/>
          </p:cNvSpPr>
          <p:nvPr>
            <p:ph type="title" hasCustomPrompt="1"/>
          </p:nvPr>
        </p:nvSpPr>
        <p:spPr>
          <a:xfrm>
            <a:off x="0" y="-342000"/>
            <a:ext cx="3203640" cy="24300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Closing slide - White</a:t>
            </a:r>
            <a:endParaRPr lang="en-GB" sz="1600" b="1" u="none" strike="noStrike">
              <a:solidFill>
                <a:schemeClr val="accent1"/>
              </a:solidFill>
              <a:effectLst/>
              <a:uFillTx/>
              <a:latin typeface="Aptos"/>
            </a:endParaRPr>
          </a:p>
        </p:txBody>
      </p:sp>
      <p:sp>
        <p:nvSpPr>
          <p:cNvPr id="696" name="PlaceHolder 8"/>
          <p:cNvSpPr>
            <a:spLocks noGrp="1"/>
          </p:cNvSpPr>
          <p:nvPr>
            <p:ph type="body" hasCustomPrompt="1"/>
          </p:nvPr>
        </p:nvSpPr>
        <p:spPr>
          <a:xfrm>
            <a:off x="8070120" y="2675160"/>
            <a:ext cx="3400920" cy="3139560"/>
          </a:xfrm>
          <a:prstGeom prst="rect">
            <a:avLst/>
          </a:prstGeom>
          <a:solidFill>
            <a:schemeClr val="accen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1x + Chart">
    <p:bg>
      <p:bgPr>
        <a:solidFill>
          <a:srgbClr val="FFFFFF"/>
        </a:solidFill>
      </p:bgPr>
    </p:bg>
    <p:spTree>
      <p:nvGrpSpPr>
        <p:cNvPr id="1" name=""/>
        <p:cNvGrpSpPr/>
        <p:nvPr/>
      </p:nvGrpSpPr>
      <p:grpSpPr>
        <a:xfrm>
          <a:off x="0" y="0"/>
          <a:ext cx="0" cy="0"/>
          <a:chOff x="0" y="0"/>
          <a:chExt cx="0" cy="0"/>
        </a:xfrm>
      </p:grpSpPr>
      <p:grpSp>
        <p:nvGrpSpPr>
          <p:cNvPr id="697" name="GRID" hidden="1"/>
          <p:cNvGrpSpPr/>
          <p:nvPr/>
        </p:nvGrpSpPr>
        <p:grpSpPr>
          <a:xfrm>
            <a:off x="0" y="0"/>
            <a:ext cx="12190320" cy="6856200"/>
            <a:chOff x="0" y="0"/>
            <a:chExt cx="12190320" cy="6856200"/>
          </a:xfrm>
        </p:grpSpPr>
        <p:sp>
          <p:nvSpPr>
            <p:cNvPr id="69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69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0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0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0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0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70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705" name="PlaceHolder 1"/>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06"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07" name="Rechthoek: afgeronde hoeken 23"/>
          <p:cNvSpPr/>
          <p:nvPr/>
        </p:nvSpPr>
        <p:spPr>
          <a:xfrm>
            <a:off x="0" y="-367920"/>
            <a:ext cx="15609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Column 1x + Chart</a:t>
            </a:r>
            <a:endParaRPr lang="nl-NL" sz="1600" b="0" u="none" strike="noStrike">
              <a:solidFill>
                <a:srgbClr val="000000"/>
              </a:solidFill>
              <a:effectLst/>
              <a:uFillTx/>
              <a:latin typeface="Calibri"/>
            </a:endParaRPr>
          </a:p>
        </p:txBody>
      </p:sp>
      <p:sp>
        <p:nvSpPr>
          <p:cNvPr id="708" name="PlaceHolder 3"/>
          <p:cNvSpPr>
            <a:spLocks noGrp="1"/>
          </p:cNvSpPr>
          <p:nvPr>
            <p:ph type="body" hasCustomPrompt="1"/>
          </p:nvPr>
        </p:nvSpPr>
        <p:spPr>
          <a:xfrm>
            <a:off x="6428520" y="1592280"/>
            <a:ext cx="5041800" cy="4211280"/>
          </a:xfrm>
          <a:prstGeom prst="rect">
            <a:avLst/>
          </a:prstGeom>
          <a:solidFill>
            <a:schemeClr val="lt1">
              <a:lumMod val="95000"/>
            </a:schemeClr>
          </a:solidFill>
          <a:ln w="0">
            <a:noFill/>
          </a:ln>
        </p:spPr>
        <p:txBody>
          <a:bodyPr lIns="90000" tIns="0" rIns="90000" bIns="126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Klik op onderstaand pictogram </a:t>
            </a:r>
            <a:br>
              <a:rPr sz="1200"/>
            </a:br>
            <a:r>
              <a:rPr lang="en-GB" sz="1200" b="0" i="1" u="none" strike="noStrike">
                <a:solidFill>
                  <a:schemeClr val="lt1">
                    <a:lumMod val="50000"/>
                  </a:schemeClr>
                </a:solidFill>
                <a:effectLst/>
                <a:uFillTx/>
                <a:latin typeface="Aptos"/>
              </a:rPr>
              <a:t>om een grafiek in te voegen</a:t>
            </a:r>
            <a:endParaRPr lang="en-GB" sz="1200" b="0" u="none" strike="noStrike">
              <a:solidFill>
                <a:schemeClr val="dk1"/>
              </a:solidFill>
              <a:effectLst/>
              <a:uFillTx/>
              <a:latin typeface="Aptos"/>
            </a:endParaRPr>
          </a:p>
        </p:txBody>
      </p:sp>
      <p:sp>
        <p:nvSpPr>
          <p:cNvPr id="709"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710" name="PlaceHolder 5"/>
          <p:cNvSpPr>
            <a:spLocks noGrp="1"/>
          </p:cNvSpPr>
          <p:nvPr>
            <p:ph type="dt" idx="26"/>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711" name="PlaceHolder 6"/>
          <p:cNvSpPr>
            <a:spLocks noGrp="1"/>
          </p:cNvSpPr>
          <p:nvPr>
            <p:ph type="ftr" idx="27"/>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712" name="PlaceHolder 7"/>
          <p:cNvSpPr>
            <a:spLocks noGrp="1"/>
          </p:cNvSpPr>
          <p:nvPr>
            <p:ph type="sldNum" idx="28"/>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1A507986-26FA-4C5F-B240-59C6E8EABE81}"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713" name="PlaceHolder 8"/>
          <p:cNvSpPr>
            <a:spLocks noGrp="1"/>
          </p:cNvSpPr>
          <p:nvPr>
            <p:ph type="body" hasCustomPrompt="1"/>
          </p:nvPr>
        </p:nvSpPr>
        <p:spPr>
          <a:xfrm>
            <a:off x="728640" y="1592280"/>
            <a:ext cx="5041800" cy="421128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1x + Table">
    <p:bg>
      <p:bgPr>
        <a:solidFill>
          <a:srgbClr val="FFFFFF"/>
        </a:solidFill>
      </p:bgPr>
    </p:bg>
    <p:spTree>
      <p:nvGrpSpPr>
        <p:cNvPr id="1" name=""/>
        <p:cNvGrpSpPr/>
        <p:nvPr/>
      </p:nvGrpSpPr>
      <p:grpSpPr>
        <a:xfrm>
          <a:off x="0" y="0"/>
          <a:ext cx="0" cy="0"/>
          <a:chOff x="0" y="0"/>
          <a:chExt cx="0" cy="0"/>
        </a:xfrm>
      </p:grpSpPr>
      <p:grpSp>
        <p:nvGrpSpPr>
          <p:cNvPr id="714" name="GRID" hidden="1"/>
          <p:cNvGrpSpPr/>
          <p:nvPr/>
        </p:nvGrpSpPr>
        <p:grpSpPr>
          <a:xfrm>
            <a:off x="0" y="0"/>
            <a:ext cx="12190320" cy="6856200"/>
            <a:chOff x="0" y="0"/>
            <a:chExt cx="12190320" cy="6856200"/>
          </a:xfrm>
        </p:grpSpPr>
        <p:sp>
          <p:nvSpPr>
            <p:cNvPr id="715"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16"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17"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18"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19"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20"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721"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722" name="PlaceHolder 1"/>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23"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24" name="PlaceHolder 3"/>
          <p:cNvSpPr>
            <a:spLocks noGrp="1"/>
          </p:cNvSpPr>
          <p:nvPr>
            <p:ph type="body" hasCustomPrompt="1"/>
          </p:nvPr>
        </p:nvSpPr>
        <p:spPr>
          <a:xfrm>
            <a:off x="865080" y="722160"/>
            <a:ext cx="3259080" cy="1011960"/>
          </a:xfrm>
          <a:prstGeom prst="rect">
            <a:avLst/>
          </a:prstGeom>
          <a:no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34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3400" b="1" u="none" strike="noStrike">
                <a:solidFill>
                  <a:schemeClr val="dk1"/>
                </a:solidFill>
                <a:effectLst/>
                <a:uFillTx/>
                <a:latin typeface="Aptos"/>
              </a:rPr>
              <a:t>Place the title of the slide here</a:t>
            </a:r>
            <a:endParaRPr lang="en-GB" sz="3400" b="0" u="none" strike="noStrike">
              <a:solidFill>
                <a:schemeClr val="dk1"/>
              </a:solidFill>
              <a:effectLst/>
              <a:uFillTx/>
              <a:latin typeface="Aptos"/>
            </a:endParaRPr>
          </a:p>
        </p:txBody>
      </p:sp>
      <p:sp>
        <p:nvSpPr>
          <p:cNvPr id="725" name="PlaceHolder 4"/>
          <p:cNvSpPr>
            <a:spLocks noGrp="1"/>
          </p:cNvSpPr>
          <p:nvPr>
            <p:ph type="body" hasCustomPrompt="1"/>
          </p:nvPr>
        </p:nvSpPr>
        <p:spPr>
          <a:xfrm>
            <a:off x="4394160" y="1989360"/>
            <a:ext cx="7075800" cy="381420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Click on the pictogram below to insert a table</a:t>
            </a:r>
            <a:endParaRPr lang="en-GB" sz="1200" b="0" u="none" strike="noStrike">
              <a:solidFill>
                <a:schemeClr val="dk1"/>
              </a:solidFill>
              <a:effectLst/>
              <a:uFillTx/>
              <a:latin typeface="Aptos"/>
            </a:endParaRPr>
          </a:p>
        </p:txBody>
      </p:sp>
      <p:sp>
        <p:nvSpPr>
          <p:cNvPr id="726" name="PlaceHolder 5"/>
          <p:cNvSpPr>
            <a:spLocks noGrp="1"/>
          </p:cNvSpPr>
          <p:nvPr>
            <p:ph type="dt" idx="29"/>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727" name="PlaceHolder 6"/>
          <p:cNvSpPr>
            <a:spLocks noGrp="1"/>
          </p:cNvSpPr>
          <p:nvPr>
            <p:ph type="ftr" idx="30"/>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728" name="PlaceHolder 7"/>
          <p:cNvSpPr>
            <a:spLocks noGrp="1"/>
          </p:cNvSpPr>
          <p:nvPr>
            <p:ph type="sldNum" idx="31"/>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B717780D-A079-444C-BB11-BE73FAD489A1}"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729" name="PlaceHolder 8"/>
          <p:cNvSpPr>
            <a:spLocks noGrp="1"/>
          </p:cNvSpPr>
          <p:nvPr>
            <p:ph type="title" hasCustomPrompt="1"/>
          </p:nvPr>
        </p:nvSpPr>
        <p:spPr>
          <a:xfrm>
            <a:off x="0" y="-367920"/>
            <a:ext cx="2693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Column 1x + Table</a:t>
            </a:r>
            <a:endParaRPr lang="en-GB" sz="1600" b="1" u="none" strike="noStrike">
              <a:solidFill>
                <a:schemeClr val="accent1"/>
              </a:solidFill>
              <a:effectLst/>
              <a:uFillTx/>
              <a:latin typeface="Aptos"/>
            </a:endParaRPr>
          </a:p>
        </p:txBody>
      </p:sp>
      <p:sp>
        <p:nvSpPr>
          <p:cNvPr id="730" name="PlaceHolder 9"/>
          <p:cNvSpPr>
            <a:spLocks noGrp="1"/>
          </p:cNvSpPr>
          <p:nvPr>
            <p:ph type="body" hasCustomPrompt="1"/>
          </p:nvPr>
        </p:nvSpPr>
        <p:spPr>
          <a:xfrm>
            <a:off x="728640" y="1991160"/>
            <a:ext cx="3396600" cy="38124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tro + Image">
    <p:bg>
      <p:bgPr>
        <a:solidFill>
          <a:srgbClr val="FFFFFF"/>
        </a:solidFill>
      </p:bgPr>
    </p:bg>
    <p:spTree>
      <p:nvGrpSpPr>
        <p:cNvPr id="1" name=""/>
        <p:cNvGrpSpPr/>
        <p:nvPr/>
      </p:nvGrpSpPr>
      <p:grpSpPr>
        <a:xfrm>
          <a:off x="0" y="0"/>
          <a:ext cx="0" cy="0"/>
          <a:chOff x="0" y="0"/>
          <a:chExt cx="0" cy="0"/>
        </a:xfrm>
      </p:grpSpPr>
      <p:grpSp>
        <p:nvGrpSpPr>
          <p:cNvPr id="731" name="GRID" hidden="1"/>
          <p:cNvGrpSpPr/>
          <p:nvPr/>
        </p:nvGrpSpPr>
        <p:grpSpPr>
          <a:xfrm>
            <a:off x="0" y="0"/>
            <a:ext cx="12190320" cy="6856200"/>
            <a:chOff x="0" y="0"/>
            <a:chExt cx="12190320" cy="6856200"/>
          </a:xfrm>
        </p:grpSpPr>
        <p:sp>
          <p:nvSpPr>
            <p:cNvPr id="73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3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3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3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3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3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73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739" name="PlaceHolder 1"/>
          <p:cNvSpPr>
            <a:spLocks noGrp="1"/>
          </p:cNvSpPr>
          <p:nvPr>
            <p:ph type="body" hasCustomPrompt="1"/>
          </p:nvPr>
        </p:nvSpPr>
        <p:spPr>
          <a:xfrm>
            <a:off x="0" y="-367920"/>
            <a:ext cx="12190320" cy="722412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740" name="PlaceHolder 2"/>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Intro + image</a:t>
            </a:r>
            <a:endParaRPr lang="en-GB" sz="1600" b="1" u="none" strike="noStrike">
              <a:solidFill>
                <a:schemeClr val="accent1"/>
              </a:solidFill>
              <a:effectLst/>
              <a:uFillTx/>
              <a:latin typeface="Aptos"/>
            </a:endParaRPr>
          </a:p>
        </p:txBody>
      </p:sp>
      <p:sp>
        <p:nvSpPr>
          <p:cNvPr id="741" name="PlaceHolder 3"/>
          <p:cNvSpPr>
            <a:spLocks noGrp="1"/>
          </p:cNvSpPr>
          <p:nvPr>
            <p:ph type="body" hasCustomPrompt="1"/>
          </p:nvPr>
        </p:nvSpPr>
        <p:spPr>
          <a:xfrm>
            <a:off x="3965040" y="2343240"/>
            <a:ext cx="4260240" cy="2170080"/>
          </a:xfrm>
          <a:prstGeom prst="rect">
            <a:avLst/>
          </a:prstGeom>
          <a:solidFill>
            <a:schemeClr val="dk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742" name="PlaceHolder 4"/>
          <p:cNvSpPr>
            <a:spLocks noGrp="1"/>
          </p:cNvSpPr>
          <p:nvPr>
            <p:ph type="body" hasCustomPrompt="1"/>
          </p:nvPr>
        </p:nvSpPr>
        <p:spPr>
          <a:xfrm>
            <a:off x="6252840" y="2704680"/>
            <a:ext cx="451440" cy="59328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43" name="PlaceHolder 5"/>
          <p:cNvSpPr>
            <a:spLocks noGrp="1"/>
          </p:cNvSpPr>
          <p:nvPr>
            <p:ph type="body" hasCustomPrompt="1"/>
          </p:nvPr>
        </p:nvSpPr>
        <p:spPr>
          <a:xfrm>
            <a:off x="5625360" y="2704680"/>
            <a:ext cx="478440" cy="59364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44" name="PlaceHolder 6"/>
          <p:cNvSpPr>
            <a:spLocks noGrp="1"/>
          </p:cNvSpPr>
          <p:nvPr>
            <p:ph type="body" hasCustomPrompt="1"/>
          </p:nvPr>
        </p:nvSpPr>
        <p:spPr>
          <a:xfrm>
            <a:off x="4932720" y="2704680"/>
            <a:ext cx="532800" cy="60084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45" name="PlaceHolder 7"/>
          <p:cNvSpPr>
            <a:spLocks noGrp="1"/>
          </p:cNvSpPr>
          <p:nvPr>
            <p:ph type="body" hasCustomPrompt="1"/>
          </p:nvPr>
        </p:nvSpPr>
        <p:spPr>
          <a:xfrm>
            <a:off x="4329360" y="2704680"/>
            <a:ext cx="470160" cy="6048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lumn 2x">
    <p:bg>
      <p:bgPr>
        <a:solidFill>
          <a:srgbClr val="FFFFFF"/>
        </a:solidFill>
      </p:bgPr>
    </p:bg>
    <p:spTree>
      <p:nvGrpSpPr>
        <p:cNvPr id="1" name=""/>
        <p:cNvGrpSpPr/>
        <p:nvPr/>
      </p:nvGrpSpPr>
      <p:grpSpPr>
        <a:xfrm>
          <a:off x="0" y="0"/>
          <a:ext cx="0" cy="0"/>
          <a:chOff x="0" y="0"/>
          <a:chExt cx="0" cy="0"/>
        </a:xfrm>
      </p:grpSpPr>
      <p:grpSp>
        <p:nvGrpSpPr>
          <p:cNvPr id="746" name="GRID" hidden="1"/>
          <p:cNvGrpSpPr/>
          <p:nvPr/>
        </p:nvGrpSpPr>
        <p:grpSpPr>
          <a:xfrm>
            <a:off x="0" y="0"/>
            <a:ext cx="12190320" cy="6856200"/>
            <a:chOff x="0" y="0"/>
            <a:chExt cx="12190320" cy="6856200"/>
          </a:xfrm>
        </p:grpSpPr>
        <p:sp>
          <p:nvSpPr>
            <p:cNvPr id="747"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48"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49"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50"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51"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52"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753"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754" name="PlaceHolder 1"/>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55"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56" name="Rechthoek: afgeronde hoeken 23"/>
          <p:cNvSpPr/>
          <p:nvPr/>
        </p:nvSpPr>
        <p:spPr>
          <a:xfrm>
            <a:off x="0" y="-367920"/>
            <a:ext cx="90072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Column 2x</a:t>
            </a:r>
            <a:endParaRPr lang="nl-NL" sz="1600" b="0" u="none" strike="noStrike">
              <a:solidFill>
                <a:srgbClr val="000000"/>
              </a:solidFill>
              <a:effectLst/>
              <a:uFillTx/>
              <a:latin typeface="Calibri"/>
            </a:endParaRPr>
          </a:p>
        </p:txBody>
      </p:sp>
      <p:sp>
        <p:nvSpPr>
          <p:cNvPr id="757"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758" name="PlaceHolder 4"/>
          <p:cNvSpPr>
            <a:spLocks noGrp="1"/>
          </p:cNvSpPr>
          <p:nvPr>
            <p:ph type="dt" idx="32"/>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759" name="PlaceHolder 5"/>
          <p:cNvSpPr>
            <a:spLocks noGrp="1"/>
          </p:cNvSpPr>
          <p:nvPr>
            <p:ph type="ftr" idx="33"/>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760" name="PlaceHolder 6"/>
          <p:cNvSpPr>
            <a:spLocks noGrp="1"/>
          </p:cNvSpPr>
          <p:nvPr>
            <p:ph type="sldNum" idx="34"/>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3DFCB0B3-C346-43EB-96DA-9B1F7D744C28}"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761" name="PlaceHolder 7"/>
          <p:cNvSpPr>
            <a:spLocks noGrp="1"/>
          </p:cNvSpPr>
          <p:nvPr>
            <p:ph type="body" hasCustomPrompt="1"/>
          </p:nvPr>
        </p:nvSpPr>
        <p:spPr>
          <a:xfrm>
            <a:off x="728640" y="1592280"/>
            <a:ext cx="5041800" cy="421128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
        <p:nvSpPr>
          <p:cNvPr id="762" name="PlaceHolder 8"/>
          <p:cNvSpPr>
            <a:spLocks noGrp="1"/>
          </p:cNvSpPr>
          <p:nvPr>
            <p:ph type="body" hasCustomPrompt="1"/>
          </p:nvPr>
        </p:nvSpPr>
        <p:spPr>
          <a:xfrm>
            <a:off x="6416640" y="1592280"/>
            <a:ext cx="5041800" cy="421128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ayment conditions">
    <p:bg>
      <p:bgPr>
        <a:solidFill>
          <a:srgbClr val="FFFFFF"/>
        </a:solidFill>
      </p:bgPr>
    </p:bg>
    <p:spTree>
      <p:nvGrpSpPr>
        <p:cNvPr id="1" name=""/>
        <p:cNvGrpSpPr/>
        <p:nvPr/>
      </p:nvGrpSpPr>
      <p:grpSpPr>
        <a:xfrm>
          <a:off x="0" y="0"/>
          <a:ext cx="0" cy="0"/>
          <a:chOff x="0" y="0"/>
          <a:chExt cx="0" cy="0"/>
        </a:xfrm>
      </p:grpSpPr>
      <p:grpSp>
        <p:nvGrpSpPr>
          <p:cNvPr id="763" name="GRID" hidden="1"/>
          <p:cNvGrpSpPr/>
          <p:nvPr/>
        </p:nvGrpSpPr>
        <p:grpSpPr>
          <a:xfrm>
            <a:off x="0" y="0"/>
            <a:ext cx="12190320" cy="6856200"/>
            <a:chOff x="0" y="0"/>
            <a:chExt cx="12190320" cy="6856200"/>
          </a:xfrm>
        </p:grpSpPr>
        <p:sp>
          <p:nvSpPr>
            <p:cNvPr id="764"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65"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66"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67"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68"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69"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770"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771" name="PlaceHolder 1"/>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72"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773" name="Rechthoek: afgeronde hoeken 23"/>
          <p:cNvSpPr/>
          <p:nvPr/>
        </p:nvSpPr>
        <p:spPr>
          <a:xfrm>
            <a:off x="0" y="-367920"/>
            <a:ext cx="16833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Payment conditions</a:t>
            </a:r>
            <a:endParaRPr lang="nl-NL" sz="1600" b="0" u="none" strike="noStrike">
              <a:solidFill>
                <a:srgbClr val="000000"/>
              </a:solidFill>
              <a:effectLst/>
              <a:uFillTx/>
              <a:latin typeface="Calibri"/>
            </a:endParaRPr>
          </a:p>
        </p:txBody>
      </p:sp>
      <p:sp>
        <p:nvSpPr>
          <p:cNvPr id="774"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775" name="PlaceHolder 4"/>
          <p:cNvSpPr>
            <a:spLocks noGrp="1"/>
          </p:cNvSpPr>
          <p:nvPr>
            <p:ph type="dt" idx="35"/>
          </p:nvPr>
        </p:nvSpPr>
        <p:spPr>
          <a:xfrm>
            <a:off x="8317800" y="6343920"/>
            <a:ext cx="1450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2"/>
                </a:solidFill>
                <a:effectLst/>
                <a:uFillTx/>
                <a:latin typeface="Aptos"/>
              </a:defRPr>
            </a:lvl1pPr>
          </a:lstStyle>
          <a:p>
            <a:pPr indent="0" algn="r" defTabSz="914400">
              <a:lnSpc>
                <a:spcPct val="100000"/>
              </a:lnSpc>
              <a:buNone/>
              <a:tabLst>
                <a:tab pos="0" algn="l"/>
              </a:tabLst>
            </a:pPr>
            <a:r>
              <a:rPr lang="en-GB" sz="900" b="0" u="none" strike="noStrike">
                <a:solidFill>
                  <a:schemeClr val="dk2"/>
                </a:solidFill>
                <a:effectLst/>
                <a:uFillTx/>
                <a:latin typeface="Aptos"/>
              </a:rPr>
              <a:t>&lt;date/time&gt;</a:t>
            </a:r>
            <a:endParaRPr lang="nl-NL" sz="900" b="0" u="none" strike="noStrike">
              <a:solidFill>
                <a:srgbClr val="000000"/>
              </a:solidFill>
              <a:effectLst/>
              <a:uFillTx/>
              <a:latin typeface="Calibri"/>
            </a:endParaRPr>
          </a:p>
        </p:txBody>
      </p:sp>
      <p:sp>
        <p:nvSpPr>
          <p:cNvPr id="776" name="PlaceHolder 5"/>
          <p:cNvSpPr>
            <a:spLocks noGrp="1"/>
          </p:cNvSpPr>
          <p:nvPr>
            <p:ph type="ftr" idx="36"/>
          </p:nvPr>
        </p:nvSpPr>
        <p:spPr>
          <a:xfrm>
            <a:off x="9801360" y="6343920"/>
            <a:ext cx="165708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900" b="0" u="none" strike="noStrike">
                <a:solidFill>
                  <a:schemeClr val="dk1"/>
                </a:solidFill>
                <a:effectLst/>
                <a:uFillTx/>
                <a:latin typeface="Aptos"/>
              </a:defRPr>
            </a:lvl1pPr>
          </a:lstStyle>
          <a:p>
            <a:pPr indent="0" algn="r" defTabSz="914400">
              <a:lnSpc>
                <a:spcPct val="100000"/>
              </a:lnSpc>
              <a:buNone/>
              <a:tabLst>
                <a:tab pos="0" algn="l"/>
              </a:tabLst>
            </a:pPr>
            <a:r>
              <a:rPr lang="en-GB" sz="900" b="0" u="none" strike="noStrike">
                <a:solidFill>
                  <a:schemeClr val="dk1"/>
                </a:solidFill>
                <a:effectLst/>
                <a:uFillTx/>
                <a:latin typeface="Aptos"/>
              </a:rPr>
              <a:t>&lt;footer&gt;</a:t>
            </a:r>
            <a:endParaRPr lang="nl-NL" sz="900" b="0" u="none" strike="noStrike">
              <a:solidFill>
                <a:srgbClr val="000000"/>
              </a:solidFill>
              <a:effectLst/>
              <a:uFillTx/>
              <a:latin typeface="Calibri"/>
            </a:endParaRPr>
          </a:p>
        </p:txBody>
      </p:sp>
      <p:sp>
        <p:nvSpPr>
          <p:cNvPr id="777" name="PlaceHolder 6"/>
          <p:cNvSpPr>
            <a:spLocks noGrp="1"/>
          </p:cNvSpPr>
          <p:nvPr>
            <p:ph type="sldNum" idx="37"/>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972F4630-9040-4307-B040-CA018601F21D}"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778" name="PlaceHolder 7"/>
          <p:cNvSpPr>
            <a:spLocks noGrp="1"/>
          </p:cNvSpPr>
          <p:nvPr>
            <p:ph type="body" hasCustomPrompt="1"/>
          </p:nvPr>
        </p:nvSpPr>
        <p:spPr>
          <a:xfrm>
            <a:off x="728640" y="1592280"/>
            <a:ext cx="10741680" cy="308988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5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05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05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05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14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14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05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05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0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050" b="0" u="none" strike="noStrike">
                <a:solidFill>
                  <a:schemeClr val="dk1"/>
                </a:solidFill>
                <a:effectLst/>
                <a:uFillTx/>
                <a:latin typeface="Aptos"/>
              </a:rPr>
              <a:t>Plain text #2</a:t>
            </a:r>
            <a:endParaRPr lang="en-GB" sz="105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050" b="0" u="none" strike="noStrike">
                <a:solidFill>
                  <a:schemeClr val="dk1"/>
                </a:solidFill>
                <a:effectLst/>
                <a:uFillTx/>
                <a:latin typeface="Aptos"/>
              </a:rPr>
              <a:t>Heading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50" b="0" u="none" strike="noStrike">
                <a:solidFill>
                  <a:schemeClr val="dk1"/>
                </a:solidFill>
                <a:effectLst/>
                <a:uFillTx/>
                <a:latin typeface="Aptos"/>
              </a:rPr>
              <a:t>Heading #2</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1"/>
                </a:solidFill>
                <a:effectLst/>
                <a:uFillTx/>
                <a:latin typeface="Aptos"/>
              </a:rPr>
              <a:t>Heading #3</a:t>
            </a:r>
            <a:endParaRPr lang="en-GB" sz="14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400" b="1" u="none" strike="noStrike">
                <a:solidFill>
                  <a:schemeClr val="accent4"/>
                </a:solidFill>
                <a:effectLst/>
                <a:uFillTx/>
                <a:latin typeface="Aptos"/>
              </a:rPr>
              <a:t>Heading #4</a:t>
            </a:r>
            <a:endParaRPr lang="en-GB" sz="14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050" b="0" u="none" strike="noStrike">
                <a:solidFill>
                  <a:schemeClr val="dk1"/>
                </a:solidFill>
                <a:effectLst/>
                <a:uFillTx/>
                <a:latin typeface="Aptos"/>
              </a:rPr>
              <a:t>Source</a:t>
            </a:r>
            <a:endParaRPr lang="en-GB" sz="105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050" b="0" u="none" strike="noStrike">
                <a:solidFill>
                  <a:schemeClr val="dk1"/>
                </a:solidFill>
                <a:effectLst/>
                <a:uFillTx/>
                <a:latin typeface="Aptos"/>
              </a:rPr>
              <a:t>Plain text #1</a:t>
            </a:r>
            <a:endParaRPr lang="en-GB" sz="105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000" b="0" i="1" u="none" strike="noStrike">
                <a:solidFill>
                  <a:schemeClr val="accent3"/>
                </a:solidFill>
                <a:effectLst/>
                <a:uFillTx/>
                <a:latin typeface="Aptos"/>
              </a:rPr>
              <a:t>Plain text #2</a:t>
            </a:r>
            <a:endParaRPr lang="en-GB" sz="1000" b="0" u="none" strike="noStrike">
              <a:solidFill>
                <a:schemeClr val="dk1"/>
              </a:solidFill>
              <a:effectLst/>
              <a:uFillTx/>
              <a:latin typeface="Aptos"/>
            </a:endParaRPr>
          </a:p>
        </p:txBody>
      </p:sp>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LLEEN TITEL (LEEG)">
    <p:bg>
      <p:bgPr>
        <a:solidFill>
          <a:srgbClr val="FFFFFF"/>
        </a:solidFill>
      </p:bgPr>
    </p:bg>
    <p:spTree>
      <p:nvGrpSpPr>
        <p:cNvPr id="1" name=""/>
        <p:cNvGrpSpPr/>
        <p:nvPr/>
      </p:nvGrpSpPr>
      <p:grpSpPr>
        <a:xfrm>
          <a:off x="0" y="0"/>
          <a:ext cx="0" cy="0"/>
          <a:chOff x="0" y="0"/>
          <a:chExt cx="0" cy="0"/>
        </a:xfrm>
      </p:grpSpPr>
      <p:grpSp>
        <p:nvGrpSpPr>
          <p:cNvPr id="779" name="GRID" hidden="1"/>
          <p:cNvGrpSpPr/>
          <p:nvPr/>
        </p:nvGrpSpPr>
        <p:grpSpPr>
          <a:xfrm>
            <a:off x="0" y="0"/>
            <a:ext cx="12190320" cy="6856200"/>
            <a:chOff x="0" y="0"/>
            <a:chExt cx="12190320" cy="6856200"/>
          </a:xfrm>
        </p:grpSpPr>
        <p:sp>
          <p:nvSpPr>
            <p:cNvPr id="780"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81"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82"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83"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84"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785"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786"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787" name="Rechthoek 16"/>
          <p:cNvSpPr/>
          <p:nvPr/>
        </p:nvSpPr>
        <p:spPr>
          <a:xfrm>
            <a:off x="78192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88" name="Rechthoek 17"/>
          <p:cNvSpPr/>
          <p:nvPr/>
        </p:nvSpPr>
        <p:spPr>
          <a:xfrm>
            <a:off x="78192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89" name="Rechthoek 18"/>
          <p:cNvSpPr/>
          <p:nvPr/>
        </p:nvSpPr>
        <p:spPr>
          <a:xfrm>
            <a:off x="78192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0" name="Rechthoek 19"/>
          <p:cNvSpPr/>
          <p:nvPr/>
        </p:nvSpPr>
        <p:spPr>
          <a:xfrm>
            <a:off x="214704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1" name="Rechthoek 20"/>
          <p:cNvSpPr/>
          <p:nvPr/>
        </p:nvSpPr>
        <p:spPr>
          <a:xfrm>
            <a:off x="214704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2" name="Rechthoek 21"/>
          <p:cNvSpPr/>
          <p:nvPr/>
        </p:nvSpPr>
        <p:spPr>
          <a:xfrm>
            <a:off x="214704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3" name="Rechthoek 22"/>
          <p:cNvSpPr/>
          <p:nvPr/>
        </p:nvSpPr>
        <p:spPr>
          <a:xfrm>
            <a:off x="351216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4" name="Rechthoek 23"/>
          <p:cNvSpPr/>
          <p:nvPr/>
        </p:nvSpPr>
        <p:spPr>
          <a:xfrm>
            <a:off x="351216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5" name="Rechthoek 25"/>
          <p:cNvSpPr/>
          <p:nvPr/>
        </p:nvSpPr>
        <p:spPr>
          <a:xfrm>
            <a:off x="351216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6" name="Rechthoek 26"/>
          <p:cNvSpPr/>
          <p:nvPr/>
        </p:nvSpPr>
        <p:spPr>
          <a:xfrm>
            <a:off x="487728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7" name="Rechthoek 27"/>
          <p:cNvSpPr/>
          <p:nvPr/>
        </p:nvSpPr>
        <p:spPr>
          <a:xfrm>
            <a:off x="487728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8" name="Rechthoek 28"/>
          <p:cNvSpPr/>
          <p:nvPr/>
        </p:nvSpPr>
        <p:spPr>
          <a:xfrm>
            <a:off x="487728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799" name="Rechthoek 29"/>
          <p:cNvSpPr/>
          <p:nvPr/>
        </p:nvSpPr>
        <p:spPr>
          <a:xfrm>
            <a:off x="624240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0" name="Rechthoek 30"/>
          <p:cNvSpPr/>
          <p:nvPr/>
        </p:nvSpPr>
        <p:spPr>
          <a:xfrm>
            <a:off x="624240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1" name="Rechthoek 31"/>
          <p:cNvSpPr/>
          <p:nvPr/>
        </p:nvSpPr>
        <p:spPr>
          <a:xfrm>
            <a:off x="624240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2" name="Rechthoek 32"/>
          <p:cNvSpPr/>
          <p:nvPr/>
        </p:nvSpPr>
        <p:spPr>
          <a:xfrm>
            <a:off x="760752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3" name="Rechthoek 33"/>
          <p:cNvSpPr/>
          <p:nvPr/>
        </p:nvSpPr>
        <p:spPr>
          <a:xfrm>
            <a:off x="760752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4" name="Rechthoek 34"/>
          <p:cNvSpPr/>
          <p:nvPr/>
        </p:nvSpPr>
        <p:spPr>
          <a:xfrm>
            <a:off x="760752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5" name="Rechthoek 35"/>
          <p:cNvSpPr/>
          <p:nvPr/>
        </p:nvSpPr>
        <p:spPr>
          <a:xfrm>
            <a:off x="897264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6" name="Rechthoek 36"/>
          <p:cNvSpPr/>
          <p:nvPr/>
        </p:nvSpPr>
        <p:spPr>
          <a:xfrm>
            <a:off x="897264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7" name="Rechthoek 37"/>
          <p:cNvSpPr/>
          <p:nvPr/>
        </p:nvSpPr>
        <p:spPr>
          <a:xfrm>
            <a:off x="897264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8" name="Rechthoek 38"/>
          <p:cNvSpPr/>
          <p:nvPr/>
        </p:nvSpPr>
        <p:spPr>
          <a:xfrm>
            <a:off x="10338120" y="1977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09" name="Rechthoek 39"/>
          <p:cNvSpPr/>
          <p:nvPr/>
        </p:nvSpPr>
        <p:spPr>
          <a:xfrm>
            <a:off x="10338120" y="457812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sp>
        <p:nvSpPr>
          <p:cNvPr id="810" name="Rechthoek 40"/>
          <p:cNvSpPr/>
          <p:nvPr/>
        </p:nvSpPr>
        <p:spPr>
          <a:xfrm>
            <a:off x="10338120" y="3277800"/>
            <a:ext cx="1195200" cy="1154520"/>
          </a:xfrm>
          <a:prstGeom prst="rect">
            <a:avLst/>
          </a:prstGeom>
          <a:solidFill>
            <a:srgbClr val="E9E9E9"/>
          </a:solidFill>
          <a:ln w="25400">
            <a:noFill/>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nl-NL" sz="1800" b="0" u="none" strike="noStrike">
              <a:solidFill>
                <a:srgbClr val="FFFFFF"/>
              </a:solidFill>
              <a:effectLst/>
              <a:uFillTx/>
              <a:latin typeface="Arial"/>
            </a:endParaRPr>
          </a:p>
        </p:txBody>
      </p:sp>
      <p:grpSp>
        <p:nvGrpSpPr>
          <p:cNvPr id="811" name="GRID" hidden="1"/>
          <p:cNvGrpSpPr/>
          <p:nvPr/>
        </p:nvGrpSpPr>
        <p:grpSpPr>
          <a:xfrm>
            <a:off x="0" y="0"/>
            <a:ext cx="12190320" cy="6856200"/>
            <a:chOff x="0" y="0"/>
            <a:chExt cx="12190320" cy="6856200"/>
          </a:xfrm>
        </p:grpSpPr>
        <p:sp>
          <p:nvSpPr>
            <p:cNvPr id="812" name="Rechthoek 8"/>
            <p:cNvSpPr/>
            <p:nvPr/>
          </p:nvSpPr>
          <p:spPr>
            <a:xfrm>
              <a:off x="0" y="0"/>
              <a:ext cx="12190320" cy="6462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800" b="0" u="none" strike="noStrike">
                <a:solidFill>
                  <a:schemeClr val="lt1"/>
                </a:solidFill>
                <a:effectLst/>
                <a:uFillTx/>
                <a:latin typeface="Aptos"/>
              </a:endParaRPr>
            </a:p>
          </p:txBody>
        </p:sp>
        <p:sp>
          <p:nvSpPr>
            <p:cNvPr id="813" name="Rechthoek 9"/>
            <p:cNvSpPr/>
            <p:nvPr/>
          </p:nvSpPr>
          <p:spPr>
            <a:xfrm>
              <a:off x="0" y="0"/>
              <a:ext cx="646200" cy="68562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800" b="0" u="none" strike="noStrike">
                <a:solidFill>
                  <a:schemeClr val="lt1"/>
                </a:solidFill>
                <a:effectLst/>
                <a:uFillTx/>
                <a:latin typeface="Aptos"/>
              </a:endParaRPr>
            </a:p>
          </p:txBody>
        </p:sp>
        <p:sp>
          <p:nvSpPr>
            <p:cNvPr id="814" name="Rechthoek 11"/>
            <p:cNvSpPr/>
            <p:nvPr/>
          </p:nvSpPr>
          <p:spPr>
            <a:xfrm>
              <a:off x="0" y="1064520"/>
              <a:ext cx="12190320" cy="3582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800" b="0" u="none" strike="noStrike">
                <a:solidFill>
                  <a:schemeClr val="lt1"/>
                </a:solidFill>
                <a:effectLst/>
                <a:uFillTx/>
                <a:latin typeface="Aptos"/>
              </a:endParaRPr>
            </a:p>
          </p:txBody>
        </p:sp>
        <p:sp>
          <p:nvSpPr>
            <p:cNvPr id="815" name="Rechthoek 12"/>
            <p:cNvSpPr/>
            <p:nvPr/>
          </p:nvSpPr>
          <p:spPr>
            <a:xfrm>
              <a:off x="0" y="6498000"/>
              <a:ext cx="12190320" cy="3582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800" b="0" u="none" strike="noStrike">
                <a:solidFill>
                  <a:schemeClr val="lt1"/>
                </a:solidFill>
                <a:effectLst/>
                <a:uFillTx/>
                <a:latin typeface="Aptos"/>
              </a:endParaRPr>
            </a:p>
          </p:txBody>
        </p:sp>
        <p:sp>
          <p:nvSpPr>
            <p:cNvPr id="816" name="Rechthoek 13"/>
            <p:cNvSpPr/>
            <p:nvPr/>
          </p:nvSpPr>
          <p:spPr>
            <a:xfrm>
              <a:off x="0" y="5986080"/>
              <a:ext cx="12190320" cy="3582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800" b="0" u="none" strike="noStrike">
                <a:solidFill>
                  <a:schemeClr val="lt1"/>
                </a:solidFill>
                <a:effectLst/>
                <a:uFillTx/>
                <a:latin typeface="Aptos"/>
              </a:endParaRPr>
            </a:p>
          </p:txBody>
        </p:sp>
        <p:sp>
          <p:nvSpPr>
            <p:cNvPr id="817" name="Rechthoek 14"/>
            <p:cNvSpPr/>
            <p:nvPr/>
          </p:nvSpPr>
          <p:spPr>
            <a:xfrm>
              <a:off x="11544120" y="0"/>
              <a:ext cx="646200" cy="68562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800" b="0" u="none" strike="noStrike">
                <a:solidFill>
                  <a:schemeClr val="lt1"/>
                </a:solidFill>
                <a:effectLst/>
                <a:uFillTx/>
                <a:latin typeface="Aptos"/>
              </a:endParaRPr>
            </a:p>
          </p:txBody>
        </p:sp>
      </p:grpSp>
      <p:sp>
        <p:nvSpPr>
          <p:cNvPr id="818" name="Rechthoek: afgeronde hoeken 15"/>
          <p:cNvSpPr/>
          <p:nvPr/>
        </p:nvSpPr>
        <p:spPr>
          <a:xfrm>
            <a:off x="0" y="-572760"/>
            <a:ext cx="2101320" cy="385200"/>
          </a:xfrm>
          <a:prstGeom prst="roundRect">
            <a:avLst>
              <a:gd name="adj" fmla="val 16667"/>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36000" rIns="72000" bIns="36000" anchor="ctr">
            <a:spAutoFit/>
          </a:bodyPr>
          <a:p>
            <a:pPr defTabSz="914400">
              <a:lnSpc>
                <a:spcPct val="100000"/>
              </a:lnSpc>
            </a:pPr>
            <a:r>
              <a:rPr lang="nl-NL" sz="1800" b="0" u="none" strike="noStrike">
                <a:solidFill>
                  <a:schemeClr val="dk1">
                    <a:lumMod val="50000"/>
                    <a:lumOff val="50000"/>
                  </a:schemeClr>
                </a:solidFill>
                <a:effectLst/>
                <a:uFillTx/>
                <a:latin typeface="Aptos"/>
              </a:rPr>
              <a:t>ALLEEN TITEL (LEEG)</a:t>
            </a:r>
            <a:endParaRPr lang="nl-NL" sz="1800" b="0" u="none" strike="noStrike">
              <a:solidFill>
                <a:srgbClr val="000000"/>
              </a:solidFill>
              <a:effectLst/>
              <a:uFillTx/>
              <a:latin typeface="Calibri"/>
            </a:endParaRPr>
          </a:p>
        </p:txBody>
      </p:sp>
      <p:sp>
        <p:nvSpPr>
          <p:cNvPr id="819" name="PlaceHolder 1"/>
          <p:cNvSpPr>
            <a:spLocks noGrp="1"/>
          </p:cNvSpPr>
          <p:nvPr>
            <p:ph type="body" hasCustomPrompt="1"/>
          </p:nvPr>
        </p:nvSpPr>
        <p:spPr>
          <a:xfrm>
            <a:off x="450000" y="412200"/>
            <a:ext cx="2759760" cy="322200"/>
          </a:xfrm>
          <a:prstGeom prst="rect">
            <a:avLst/>
          </a:prstGeom>
          <a:noFill/>
          <a:ln w="0">
            <a:noFill/>
          </a:ln>
        </p:spPr>
        <p:txBody>
          <a:bodyPr lIns="0" tIns="0" rIns="72000" bIns="46800" anchor="t">
            <a:spAutoFit/>
          </a:bodyPr>
          <a:lstStyle>
            <a:lvl1pPr indent="0" algn="l" defTabSz="914400">
              <a:lnSpc>
                <a:spcPct val="90000"/>
              </a:lnSpc>
              <a:spcBef>
                <a:spcPts val="601"/>
              </a:spcBef>
              <a:spcAft>
                <a:spcPts val="601"/>
              </a:spcAft>
              <a:buNone/>
              <a:tabLst>
                <a:tab pos="0" algn="l"/>
              </a:tabLst>
              <a:defRPr lang="nl-NL" sz="1000" b="1" u="none" spc="51" strike="noStrike">
                <a:solidFill>
                  <a:schemeClr val="lt1">
                    <a:lumMod val="75000"/>
                  </a:schemeClr>
                </a:solidFill>
                <a:effectLst/>
                <a:uFillTx/>
                <a:latin typeface="Aptos"/>
              </a:defRPr>
            </a:lvl1pPr>
          </a:lstStyle>
          <a:p>
            <a:pPr indent="0" algn="l" defTabSz="914400">
              <a:lnSpc>
                <a:spcPct val="90000"/>
              </a:lnSpc>
              <a:spcBef>
                <a:spcPts val="601"/>
              </a:spcBef>
              <a:spcAft>
                <a:spcPts val="601"/>
              </a:spcAft>
              <a:buNone/>
              <a:tabLst>
                <a:tab pos="0" algn="l"/>
              </a:tabLst>
            </a:pPr>
            <a:r>
              <a:rPr lang="nl-NL" sz="1000" b="1" u="none" spc="51" strike="noStrike">
                <a:solidFill>
                  <a:schemeClr val="lt1">
                    <a:lumMod val="75000"/>
                  </a:schemeClr>
                </a:solidFill>
                <a:effectLst/>
                <a:uFillTx/>
                <a:latin typeface="Aptos"/>
              </a:rPr>
              <a:t>PLAATS HIER JE (OPTIONELE) SUBTITEL</a:t>
            </a:r>
            <a:endParaRPr lang="nl-NL" sz="1000" b="1" u="none" spc="51" strike="noStrike">
              <a:solidFill>
                <a:schemeClr val="lt1">
                  <a:lumMod val="75000"/>
                </a:schemeClr>
              </a:solidFill>
              <a:effectLst/>
              <a:uFillTx/>
              <a:latin typeface="Aptos"/>
            </a:endParaRPr>
          </a:p>
        </p:txBody>
      </p:sp>
      <p:sp>
        <p:nvSpPr>
          <p:cNvPr id="820" name="PlaceHolder 2"/>
          <p:cNvSpPr>
            <a:spLocks noGrp="1"/>
          </p:cNvSpPr>
          <p:nvPr>
            <p:ph type="title" hasCustomPrompt="1"/>
          </p:nvPr>
        </p:nvSpPr>
        <p:spPr>
          <a:xfrm>
            <a:off x="865080" y="722160"/>
            <a:ext cx="10580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nl-NL" sz="3400" b="1" u="none" strike="noStrike">
                <a:solidFill>
                  <a:schemeClr val="dk1"/>
                </a:solidFill>
                <a:effectLst/>
                <a:uFillTx/>
                <a:latin typeface="Aptos"/>
              </a:defRPr>
            </a:lvl1pPr>
          </a:lstStyle>
          <a:p>
            <a:pPr indent="0" algn="l" defTabSz="914400">
              <a:lnSpc>
                <a:spcPct val="90000"/>
              </a:lnSpc>
              <a:buNone/>
              <a:tabLst>
                <a:tab pos="0" algn="l"/>
              </a:tabLst>
            </a:pPr>
            <a:r>
              <a:rPr lang="nl-NL" sz="3400" b="1" u="none" strike="noStrike">
                <a:solidFill>
                  <a:schemeClr val="dk1"/>
                </a:solidFill>
                <a:effectLst/>
                <a:uFillTx/>
                <a:latin typeface="Aptos"/>
              </a:rPr>
              <a:t>Slidetitel hier</a:t>
            </a:r>
            <a:endParaRPr lang="nl-NL" sz="3400" b="1" u="none" strike="noStrike">
              <a:solidFill>
                <a:schemeClr val="dk1"/>
              </a:solidFill>
              <a:effectLst/>
              <a:uFillTx/>
              <a:latin typeface="Aptos"/>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genda 7x #2">
    <p:bg>
      <p:bgPr>
        <a:solidFill>
          <a:srgbClr val="FFFFFF"/>
        </a:solidFill>
      </p:bgPr>
    </p:bg>
    <p:spTree>
      <p:nvGrpSpPr>
        <p:cNvPr id="1" name=""/>
        <p:cNvGrpSpPr/>
        <p:nvPr/>
      </p:nvGrpSpPr>
      <p:grpSpPr>
        <a:xfrm>
          <a:off x="0" y="0"/>
          <a:ext cx="0" cy="0"/>
          <a:chOff x="0" y="0"/>
          <a:chExt cx="0" cy="0"/>
        </a:xfrm>
      </p:grpSpPr>
      <p:grpSp>
        <p:nvGrpSpPr>
          <p:cNvPr id="821" name="GRID" hidden="1"/>
          <p:cNvGrpSpPr/>
          <p:nvPr/>
        </p:nvGrpSpPr>
        <p:grpSpPr>
          <a:xfrm>
            <a:off x="0" y="0"/>
            <a:ext cx="12190320" cy="6856200"/>
            <a:chOff x="0" y="0"/>
            <a:chExt cx="12190320" cy="6856200"/>
          </a:xfrm>
        </p:grpSpPr>
        <p:sp>
          <p:nvSpPr>
            <p:cNvPr id="82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2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2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2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2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2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82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829"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830" name="Rechthoek: afgeronde hoeken 7"/>
          <p:cNvSpPr/>
          <p:nvPr/>
        </p:nvSpPr>
        <p:spPr>
          <a:xfrm>
            <a:off x="0" y="-367920"/>
            <a:ext cx="11422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Agenda 7x #2</a:t>
            </a:r>
            <a:endParaRPr lang="nl-NL" sz="1600" b="0" u="none" strike="noStrike">
              <a:solidFill>
                <a:srgbClr val="000000"/>
              </a:solidFill>
              <a:effectLst/>
              <a:uFillTx/>
              <a:latin typeface="Calibri"/>
            </a:endParaRPr>
          </a:p>
        </p:txBody>
      </p:sp>
      <p:sp>
        <p:nvSpPr>
          <p:cNvPr id="831"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832"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lt1"/>
                </a:solidFill>
                <a:effectLst/>
                <a:uFillTx/>
                <a:latin typeface="Aptos"/>
              </a:defRPr>
            </a:lvl1pPr>
          </a:lstStyle>
          <a:p>
            <a:pPr indent="0" algn="l" defTabSz="914400">
              <a:lnSpc>
                <a:spcPct val="90000"/>
              </a:lnSpc>
              <a:buNone/>
              <a:tabLst>
                <a:tab pos="0" algn="l"/>
              </a:tabLst>
            </a:pPr>
            <a:r>
              <a:rPr lang="en-GB" sz="3400" b="1" u="none" strike="noStrike">
                <a:solidFill>
                  <a:schemeClr val="lt1"/>
                </a:solidFill>
                <a:effectLst/>
                <a:uFillTx/>
                <a:latin typeface="Aptos"/>
              </a:rPr>
              <a:t>Place the title of the slide here</a:t>
            </a:r>
            <a:endParaRPr lang="en-GB" sz="3400" b="1" u="none" strike="noStrike">
              <a:solidFill>
                <a:schemeClr val="lt1"/>
              </a:solidFill>
              <a:effectLst/>
              <a:uFillTx/>
              <a:latin typeface="Aptos"/>
            </a:endParaRPr>
          </a:p>
        </p:txBody>
      </p:sp>
      <p:sp>
        <p:nvSpPr>
          <p:cNvPr id="833" name="PlaceHolder 4"/>
          <p:cNvSpPr>
            <a:spLocks noGrp="1"/>
          </p:cNvSpPr>
          <p:nvPr>
            <p:ph type="body" hasCustomPrompt="1"/>
          </p:nvPr>
        </p:nvSpPr>
        <p:spPr>
          <a:xfrm>
            <a:off x="718920" y="6060600"/>
            <a:ext cx="930600" cy="4734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834" name="PlaceHolder 5"/>
          <p:cNvSpPr>
            <a:spLocks noGrp="1"/>
          </p:cNvSpPr>
          <p:nvPr>
            <p:ph type="body" hasCustomPrompt="1"/>
          </p:nvPr>
        </p:nvSpPr>
        <p:spPr>
          <a:xfrm>
            <a:off x="1219320" y="6139440"/>
            <a:ext cx="95760" cy="12636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835" name="PlaceHolder 6"/>
          <p:cNvSpPr>
            <a:spLocks noGrp="1"/>
          </p:cNvSpPr>
          <p:nvPr>
            <p:ph type="body" hasCustomPrompt="1"/>
          </p:nvPr>
        </p:nvSpPr>
        <p:spPr>
          <a:xfrm>
            <a:off x="1081800" y="6140520"/>
            <a:ext cx="101520" cy="12636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836" name="PlaceHolder 7"/>
          <p:cNvSpPr>
            <a:spLocks noGrp="1"/>
          </p:cNvSpPr>
          <p:nvPr>
            <p:ph type="body" hasCustomPrompt="1"/>
          </p:nvPr>
        </p:nvSpPr>
        <p:spPr>
          <a:xfrm>
            <a:off x="932400" y="6141240"/>
            <a:ext cx="113400" cy="12780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837" name="PlaceHolder 8"/>
          <p:cNvSpPr>
            <a:spLocks noGrp="1"/>
          </p:cNvSpPr>
          <p:nvPr>
            <p:ph type="body" hasCustomPrompt="1"/>
          </p:nvPr>
        </p:nvSpPr>
        <p:spPr>
          <a:xfrm>
            <a:off x="800640" y="6138000"/>
            <a:ext cx="99720" cy="1288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el slide #2">
    <p:bg>
      <p:bgPr>
        <a:solidFill>
          <a:srgbClr val="FFFFFF"/>
        </a:solidFill>
      </p:bgPr>
    </p:bg>
    <p:spTree>
      <p:nvGrpSpPr>
        <p:cNvPr id="1" name=""/>
        <p:cNvGrpSpPr/>
        <p:nvPr/>
      </p:nvGrpSpPr>
      <p:grpSpPr>
        <a:xfrm>
          <a:off x="0" y="0"/>
          <a:ext cx="0" cy="0"/>
          <a:chOff x="0" y="0"/>
          <a:chExt cx="0" cy="0"/>
        </a:xfrm>
      </p:grpSpPr>
      <p:grpSp>
        <p:nvGrpSpPr>
          <p:cNvPr id="838" name="GRID" hidden="1"/>
          <p:cNvGrpSpPr/>
          <p:nvPr/>
        </p:nvGrpSpPr>
        <p:grpSpPr>
          <a:xfrm>
            <a:off x="0" y="0"/>
            <a:ext cx="12190320" cy="6856200"/>
            <a:chOff x="0" y="0"/>
            <a:chExt cx="12190320" cy="6856200"/>
          </a:xfrm>
        </p:grpSpPr>
        <p:sp>
          <p:nvSpPr>
            <p:cNvPr id="839"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40"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41"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42"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43"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844"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845"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846" name="PlaceHolder 1"/>
          <p:cNvSpPr>
            <a:spLocks noGrp="1"/>
          </p:cNvSpPr>
          <p:nvPr>
            <p:ph type="body" hasCustomPrompt="1"/>
          </p:nvPr>
        </p:nvSpPr>
        <p:spPr>
          <a:xfrm>
            <a:off x="0" y="0"/>
            <a:ext cx="12190320" cy="685620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847" name="PlaceHolder 2"/>
          <p:cNvSpPr>
            <a:spLocks noGrp="1"/>
          </p:cNvSpPr>
          <p:nvPr>
            <p:ph type="body" hasCustomPrompt="1"/>
          </p:nvPr>
        </p:nvSpPr>
        <p:spPr>
          <a:xfrm>
            <a:off x="716400" y="722160"/>
            <a:ext cx="1592280" cy="81036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848" name="PlaceHolder 3"/>
          <p:cNvSpPr>
            <a:spLocks noGrp="1"/>
          </p:cNvSpPr>
          <p:nvPr>
            <p:ph type="dt" idx="38"/>
          </p:nvPr>
        </p:nvSpPr>
        <p:spPr>
          <a:xfrm>
            <a:off x="718920" y="6195240"/>
            <a:ext cx="2931480" cy="15012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600" b="0" u="none" strike="noStrike">
                <a:solidFill>
                  <a:schemeClr val="lt1"/>
                </a:solidFill>
                <a:effectLst/>
                <a:uFillTx/>
                <a:latin typeface="Aptos"/>
              </a:defRPr>
            </a:lvl1pPr>
          </a:lstStyle>
          <a:p>
            <a:pPr indent="0" algn="l" defTabSz="914400">
              <a:lnSpc>
                <a:spcPct val="100000"/>
              </a:lnSpc>
              <a:buNone/>
              <a:tabLst>
                <a:tab pos="0" algn="l"/>
              </a:tabLst>
            </a:pPr>
            <a:r>
              <a:rPr lang="en-GB" sz="1600" b="0" u="none" strike="noStrike">
                <a:solidFill>
                  <a:schemeClr val="lt1"/>
                </a:solidFill>
                <a:effectLst/>
                <a:uFillTx/>
                <a:latin typeface="Aptos"/>
              </a:rPr>
              <a:t>&lt;date/time&gt;</a:t>
            </a:r>
            <a:endParaRPr lang="nl-NL" sz="1600" b="0" u="none" strike="noStrike">
              <a:solidFill>
                <a:srgbClr val="000000"/>
              </a:solidFill>
              <a:effectLst/>
              <a:uFillTx/>
              <a:latin typeface="Calibri"/>
            </a:endParaRPr>
          </a:p>
        </p:txBody>
      </p:sp>
      <p:sp>
        <p:nvSpPr>
          <p:cNvPr id="849" name="PlaceHolder 4"/>
          <p:cNvSpPr>
            <a:spLocks noGrp="1"/>
          </p:cNvSpPr>
          <p:nvPr>
            <p:ph type="body" hasCustomPrompt="1"/>
          </p:nvPr>
        </p:nvSpPr>
        <p:spPr>
          <a:xfrm>
            <a:off x="721800" y="3438720"/>
            <a:ext cx="5131800" cy="2115720"/>
          </a:xfrm>
          <a:prstGeom prst="rect">
            <a:avLst/>
          </a:prstGeom>
          <a:noFill/>
          <a:ln w="0">
            <a:noFill/>
          </a:ln>
        </p:spPr>
        <p:txBody>
          <a:bodyPr lIns="0" tIns="0" rIns="0" bIns="0" anchor="b">
            <a:noAutofit/>
          </a:bodyPr>
          <a:lstStyle>
            <a:lvl1pPr indent="0" algn="l" defTabSz="914400">
              <a:lnSpc>
                <a:spcPct val="90000"/>
              </a:lnSpc>
              <a:spcBef>
                <a:spcPts val="601"/>
              </a:spcBef>
              <a:spcAft>
                <a:spcPts val="601"/>
              </a:spcAft>
              <a:buNone/>
              <a:tabLst>
                <a:tab pos="0" algn="l"/>
              </a:tabLst>
              <a:defRPr lang="en-US" sz="5000" b="1" u="none" strike="noStrike">
                <a:solidFill>
                  <a:schemeClr val="lt1"/>
                </a:solidFill>
                <a:effectLst/>
                <a:uFillTx/>
                <a:latin typeface="Aptos"/>
              </a:defRPr>
            </a:lvl1pPr>
          </a:lstStyle>
          <a:p>
            <a:pPr indent="0" algn="l" defTabSz="914400">
              <a:lnSpc>
                <a:spcPct val="90000"/>
              </a:lnSpc>
              <a:spcBef>
                <a:spcPts val="601"/>
              </a:spcBef>
              <a:spcAft>
                <a:spcPts val="601"/>
              </a:spcAft>
              <a:buNone/>
              <a:tabLst>
                <a:tab pos="0" algn="l"/>
              </a:tabLst>
            </a:pPr>
            <a:r>
              <a:rPr lang="en-US" sz="5000" b="1" u="none" strike="noStrike">
                <a:solidFill>
                  <a:schemeClr val="lt1"/>
                </a:solidFill>
                <a:effectLst/>
                <a:uFillTx/>
                <a:latin typeface="Aptos"/>
              </a:rPr>
              <a:t>The title of the presentation can be placed here</a:t>
            </a:r>
            <a:endParaRPr lang="en-GB" sz="5000" b="0" u="none" strike="noStrike">
              <a:solidFill>
                <a:schemeClr val="dk1"/>
              </a:solidFill>
              <a:effectLst/>
              <a:uFillTx/>
              <a:latin typeface="Aptos"/>
            </a:endParaRPr>
          </a:p>
        </p:txBody>
      </p:sp>
      <p:grpSp>
        <p:nvGrpSpPr>
          <p:cNvPr id="850" name="INSTRUCTION"/>
          <p:cNvGrpSpPr/>
          <p:nvPr/>
        </p:nvGrpSpPr>
        <p:grpSpPr>
          <a:xfrm>
            <a:off x="12377520" y="0"/>
            <a:ext cx="3691440" cy="6235200"/>
            <a:chOff x="12377520" y="0"/>
            <a:chExt cx="3691440" cy="6235200"/>
          </a:xfrm>
        </p:grpSpPr>
        <p:sp>
          <p:nvSpPr>
            <p:cNvPr id="851" name="Rechthoek 3"/>
            <p:cNvSpPr/>
            <p:nvPr/>
          </p:nvSpPr>
          <p:spPr>
            <a:xfrm>
              <a:off x="12377520" y="0"/>
              <a:ext cx="3591360" cy="5568840"/>
            </a:xfrm>
            <a:prstGeom prst="rect">
              <a:avLst/>
            </a:prstGeom>
            <a:solidFill>
              <a:srgbClr val="FFFFFF"/>
            </a:solidFill>
            <a:ln w="6350">
              <a:solidFill>
                <a:srgbClr val="ECECEC"/>
              </a:solidFill>
            </a:ln>
          </p:spPr>
          <p:style>
            <a:lnRef idx="2">
              <a:schemeClr val="accent1">
                <a:shade val="50000"/>
              </a:schemeClr>
            </a:lnRef>
            <a:fillRef idx="1">
              <a:schemeClr val="accent1"/>
            </a:fillRef>
            <a:effectRef idx="0">
              <a:schemeClr val="accent1"/>
            </a:effectRef>
            <a:fontRef idx="minor"/>
          </p:style>
          <p:txBody>
            <a:bodyPr numCol="1" spcCol="0" horzOverflow="overflow" lIns="180000" tIns="144000" rIns="180000" bIns="144000" anchor="t">
              <a:noAutofit/>
            </a:bodyPr>
            <a:p>
              <a:pPr defTabSz="914400">
                <a:lnSpc>
                  <a:spcPct val="90000"/>
                </a:lnSpc>
                <a:spcBef>
                  <a:spcPts val="601"/>
                </a:spcBef>
                <a:spcAft>
                  <a:spcPts val="601"/>
                </a:spcAft>
              </a:pPr>
              <a:r>
                <a:rPr lang="en-GB" sz="1400" b="1" u="none" strike="noStrike" cap="all">
                  <a:solidFill>
                    <a:schemeClr val="accent1"/>
                  </a:solidFill>
                  <a:effectLst/>
                  <a:uFillTx/>
                  <a:latin typeface="Aptos"/>
                </a:rPr>
                <a:t>Insert/edit an image</a:t>
              </a:r>
              <a:endParaRPr lang="nl-NL" sz="1400" b="0" u="none" strike="noStrike">
                <a:solidFill>
                  <a:srgbClr val="000000"/>
                </a:solidFill>
                <a:effectLst/>
                <a:uFillTx/>
                <a:latin typeface="Calibri"/>
              </a:endParaRPr>
            </a:p>
          </p:txBody>
        </p:sp>
        <p:sp>
          <p:nvSpPr>
            <p:cNvPr id="852" name="Ovaal 5"/>
            <p:cNvSpPr/>
            <p:nvPr/>
          </p:nvSpPr>
          <p:spPr>
            <a:xfrm>
              <a:off x="12560040" y="465480"/>
              <a:ext cx="178200" cy="178200"/>
            </a:xfrm>
            <a:prstGeom prst="ellipse">
              <a:avLst/>
            </a:prstGeom>
            <a:solidFill>
              <a:schemeClr val="accent1"/>
            </a:solidFill>
            <a:ln w="25400">
              <a:noFill/>
            </a:ln>
          </p:spPr>
          <p:style>
            <a:lnRef idx="0"/>
            <a:fillRef idx="0"/>
            <a:effectRef idx="0"/>
            <a:fontRef idx="minor"/>
          </p:style>
          <p:txBody>
            <a:bodyPr wrap="none" lIns="0" tIns="0" rIns="0" bIns="0" anchor="ctr">
              <a:noAutofit/>
            </a:bodyPr>
            <a:p>
              <a:pPr algn="ctr" defTabSz="914400">
                <a:lnSpc>
                  <a:spcPct val="100000"/>
                </a:lnSpc>
                <a:tabLst>
                  <a:tab pos="0" algn="l"/>
                </a:tabLst>
              </a:pPr>
              <a:r>
                <a:rPr lang="en-GB" sz="1000" b="1" u="none" strike="noStrike">
                  <a:solidFill>
                    <a:srgbClr val="FFFFFF"/>
                  </a:solidFill>
                  <a:effectLst/>
                  <a:uFillTx/>
                  <a:latin typeface="Aptos"/>
                </a:rPr>
                <a:t>1</a:t>
              </a:r>
              <a:endParaRPr lang="nl-NL" sz="1000" b="0" u="none" strike="noStrike">
                <a:solidFill>
                  <a:srgbClr val="FFFFFF"/>
                </a:solidFill>
                <a:effectLst/>
                <a:uFillTx/>
                <a:latin typeface="Calibri"/>
              </a:endParaRPr>
            </a:p>
          </p:txBody>
        </p:sp>
        <p:sp>
          <p:nvSpPr>
            <p:cNvPr id="853" name="Rechthoek 6"/>
            <p:cNvSpPr/>
            <p:nvPr/>
          </p:nvSpPr>
          <p:spPr>
            <a:xfrm>
              <a:off x="12844440" y="465480"/>
              <a:ext cx="2961000" cy="656280"/>
            </a:xfrm>
            <a:prstGeom prst="rect">
              <a:avLst/>
            </a:prstGeom>
            <a:noFill/>
            <a:ln w="2540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en-GB" sz="1200" b="0" u="none" strike="noStrike">
                  <a:solidFill>
                    <a:srgbClr val="000000"/>
                  </a:solidFill>
                  <a:effectLst/>
                  <a:uFillTx/>
                  <a:latin typeface="Aptos"/>
                </a:rPr>
                <a:t>If necessary, delete the existing image</a:t>
              </a:r>
              <a:br>
                <a:rPr sz="1200"/>
              </a:br>
              <a:r>
                <a:rPr lang="en-GB" sz="1200" b="0" u="none" strike="noStrike">
                  <a:solidFill>
                    <a:srgbClr val="000000"/>
                  </a:solidFill>
                  <a:effectLst/>
                  <a:uFillTx/>
                  <a:latin typeface="Aptos"/>
                </a:rPr>
                <a:t>by using the </a:t>
              </a:r>
              <a:r>
                <a:rPr lang="en-GB" sz="1200" b="1" u="none" strike="noStrike">
                  <a:solidFill>
                    <a:srgbClr val="000000"/>
                  </a:solidFill>
                  <a:effectLst/>
                  <a:uFillTx/>
                  <a:latin typeface="Aptos"/>
                </a:rPr>
                <a:t>‘Backspace key’</a:t>
              </a:r>
              <a:r>
                <a:rPr lang="en-GB" sz="1200" b="0" u="none" strike="noStrike">
                  <a:solidFill>
                    <a:srgbClr val="000000"/>
                  </a:solidFill>
                  <a:effectLst/>
                  <a:uFillTx/>
                  <a:latin typeface="Aptos"/>
                </a:rPr>
                <a:t>. Select the placeholder, go to the tab </a:t>
              </a:r>
              <a:r>
                <a:rPr lang="en-GB" sz="1200" b="1" u="none" strike="noStrike">
                  <a:solidFill>
                    <a:srgbClr val="000000"/>
                  </a:solidFill>
                  <a:effectLst/>
                  <a:uFillTx/>
                  <a:latin typeface="Aptos"/>
                </a:rPr>
                <a:t>‘Slidebuilder’</a:t>
              </a:r>
              <a:r>
                <a:rPr lang="en-GB" sz="1200" b="0" u="none" strike="noStrike">
                  <a:solidFill>
                    <a:srgbClr val="000000"/>
                  </a:solidFill>
                  <a:effectLst/>
                  <a:uFillTx/>
                  <a:latin typeface="Aptos"/>
                </a:rPr>
                <a:t> and click on the button </a:t>
              </a:r>
              <a:r>
                <a:rPr lang="en-GB" sz="1200" b="1" u="none" strike="noStrike">
                  <a:solidFill>
                    <a:srgbClr val="000000"/>
                  </a:solidFill>
                  <a:effectLst/>
                  <a:uFillTx/>
                  <a:latin typeface="Aptos"/>
                </a:rPr>
                <a:t>‘Images’</a:t>
              </a:r>
              <a:r>
                <a:rPr lang="en-GB" sz="1200" b="0" u="none" strike="noStrike">
                  <a:solidFill>
                    <a:srgbClr val="000000"/>
                  </a:solidFill>
                  <a:effectLst/>
                  <a:uFillTx/>
                  <a:latin typeface="Aptos"/>
                </a:rPr>
                <a:t>.</a:t>
              </a:r>
              <a:endParaRPr lang="nl-NL" sz="1200" b="0" u="none" strike="noStrike">
                <a:solidFill>
                  <a:srgbClr val="000000"/>
                </a:solidFill>
                <a:effectLst/>
                <a:uFillTx/>
                <a:latin typeface="Calibri"/>
              </a:endParaRPr>
            </a:p>
          </p:txBody>
        </p:sp>
        <p:sp>
          <p:nvSpPr>
            <p:cNvPr id="854" name="Ovaal 7"/>
            <p:cNvSpPr/>
            <p:nvPr/>
          </p:nvSpPr>
          <p:spPr>
            <a:xfrm>
              <a:off x="12560040" y="2638800"/>
              <a:ext cx="178200" cy="178200"/>
            </a:xfrm>
            <a:prstGeom prst="ellipse">
              <a:avLst/>
            </a:prstGeom>
            <a:solidFill>
              <a:schemeClr val="accent1"/>
            </a:solidFill>
            <a:ln w="25400">
              <a:noFill/>
            </a:ln>
          </p:spPr>
          <p:style>
            <a:lnRef idx="0"/>
            <a:fillRef idx="0"/>
            <a:effectRef idx="0"/>
            <a:fontRef idx="minor"/>
          </p:style>
          <p:txBody>
            <a:bodyPr wrap="none" lIns="0" tIns="0" rIns="0" bIns="0" anchor="ctr">
              <a:noAutofit/>
            </a:bodyPr>
            <a:p>
              <a:pPr algn="ctr" defTabSz="914400">
                <a:lnSpc>
                  <a:spcPct val="100000"/>
                </a:lnSpc>
                <a:tabLst>
                  <a:tab pos="0" algn="l"/>
                </a:tabLst>
              </a:pPr>
              <a:r>
                <a:rPr lang="en-GB" sz="1000" b="1" u="none" strike="noStrike">
                  <a:solidFill>
                    <a:srgbClr val="FFFFFF"/>
                  </a:solidFill>
                  <a:effectLst/>
                  <a:uFillTx/>
                  <a:latin typeface="Aptos"/>
                </a:rPr>
                <a:t>3</a:t>
              </a:r>
              <a:endParaRPr lang="nl-NL" sz="1000" b="0" u="none" strike="noStrike">
                <a:solidFill>
                  <a:srgbClr val="FFFFFF"/>
                </a:solidFill>
                <a:effectLst/>
                <a:uFillTx/>
                <a:latin typeface="Calibri"/>
              </a:endParaRPr>
            </a:p>
          </p:txBody>
        </p:sp>
        <p:sp>
          <p:nvSpPr>
            <p:cNvPr id="855" name="Rechthoek 9"/>
            <p:cNvSpPr/>
            <p:nvPr/>
          </p:nvSpPr>
          <p:spPr>
            <a:xfrm>
              <a:off x="12844440" y="2638800"/>
              <a:ext cx="2943000" cy="325800"/>
            </a:xfrm>
            <a:prstGeom prst="rect">
              <a:avLst/>
            </a:prstGeom>
            <a:noFill/>
            <a:ln w="2540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en-GB" sz="1200" b="0" u="none" strike="noStrike">
                  <a:solidFill>
                    <a:srgbClr val="000000"/>
                  </a:solidFill>
                  <a:effectLst/>
                  <a:uFillTx/>
                  <a:latin typeface="Aptos"/>
                </a:rPr>
                <a:t>Click with the right mouse button on the image and choose </a:t>
              </a:r>
              <a:r>
                <a:rPr lang="en-GB" sz="1200" b="1" u="none" strike="noStrike">
                  <a:solidFill>
                    <a:srgbClr val="000000"/>
                  </a:solidFill>
                  <a:effectLst/>
                  <a:uFillTx/>
                  <a:latin typeface="Aptos"/>
                </a:rPr>
                <a:t>‘Send to back’</a:t>
              </a:r>
              <a:r>
                <a:rPr lang="en-GB" sz="1200" b="0" u="none" strike="noStrike">
                  <a:solidFill>
                    <a:srgbClr val="000000"/>
                  </a:solidFill>
                  <a:effectLst/>
                  <a:uFillTx/>
                  <a:latin typeface="Aptos"/>
                </a:rPr>
                <a:t>.</a:t>
              </a:r>
              <a:endParaRPr lang="nl-NL" sz="1200" b="0" u="none" strike="noStrike">
                <a:solidFill>
                  <a:srgbClr val="000000"/>
                </a:solidFill>
                <a:effectLst/>
                <a:uFillTx/>
                <a:latin typeface="Calibri"/>
              </a:endParaRPr>
            </a:p>
          </p:txBody>
        </p:sp>
        <p:sp>
          <p:nvSpPr>
            <p:cNvPr id="856" name="Ovaal 10"/>
            <p:cNvSpPr/>
            <p:nvPr/>
          </p:nvSpPr>
          <p:spPr>
            <a:xfrm>
              <a:off x="12560040" y="3817080"/>
              <a:ext cx="178200" cy="178200"/>
            </a:xfrm>
            <a:prstGeom prst="ellipse">
              <a:avLst/>
            </a:prstGeom>
            <a:solidFill>
              <a:schemeClr val="accent1"/>
            </a:solidFill>
            <a:ln w="25400">
              <a:noFill/>
            </a:ln>
          </p:spPr>
          <p:style>
            <a:lnRef idx="0"/>
            <a:fillRef idx="0"/>
            <a:effectRef idx="0"/>
            <a:fontRef idx="minor"/>
          </p:style>
          <p:txBody>
            <a:bodyPr wrap="none" lIns="0" tIns="0" rIns="0" bIns="0" anchor="ctr">
              <a:noAutofit/>
            </a:bodyPr>
            <a:p>
              <a:pPr algn="ctr" defTabSz="914400">
                <a:lnSpc>
                  <a:spcPct val="100000"/>
                </a:lnSpc>
                <a:tabLst>
                  <a:tab pos="0" algn="l"/>
                </a:tabLst>
              </a:pPr>
              <a:r>
                <a:rPr lang="en-GB" sz="1000" b="1" u="none" strike="noStrike">
                  <a:solidFill>
                    <a:srgbClr val="FFFFFF"/>
                  </a:solidFill>
                  <a:effectLst/>
                  <a:uFillTx/>
                  <a:latin typeface="Aptos"/>
                </a:rPr>
                <a:t>4</a:t>
              </a:r>
              <a:endParaRPr lang="nl-NL" sz="1000" b="0" u="none" strike="noStrike">
                <a:solidFill>
                  <a:srgbClr val="FFFFFF"/>
                </a:solidFill>
                <a:effectLst/>
                <a:uFillTx/>
                <a:latin typeface="Calibri"/>
              </a:endParaRPr>
            </a:p>
          </p:txBody>
        </p:sp>
        <p:sp>
          <p:nvSpPr>
            <p:cNvPr id="857" name="Rechthoek 11"/>
            <p:cNvSpPr/>
            <p:nvPr/>
          </p:nvSpPr>
          <p:spPr>
            <a:xfrm>
              <a:off x="12844440" y="3817080"/>
              <a:ext cx="2942280" cy="978120"/>
            </a:xfrm>
            <a:prstGeom prst="rect">
              <a:avLst/>
            </a:prstGeom>
            <a:noFill/>
            <a:ln w="2540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en-GB" sz="1200" b="0" u="none" strike="noStrike">
                  <a:solidFill>
                    <a:srgbClr val="000000"/>
                  </a:solidFill>
                  <a:effectLst/>
                  <a:uFillTx/>
                  <a:latin typeface="Aptos"/>
                </a:rPr>
                <a:t>To scale or drag the image, go to the tab </a:t>
              </a:r>
              <a:r>
                <a:rPr lang="en-GB" sz="1200" b="1" u="none" strike="noStrike">
                  <a:solidFill>
                    <a:srgbClr val="000000"/>
                  </a:solidFill>
                  <a:effectLst/>
                  <a:uFillTx/>
                  <a:latin typeface="Aptos"/>
                </a:rPr>
                <a:t>‘Picture Tools - Format’</a:t>
              </a:r>
              <a:r>
                <a:rPr lang="en-GB" sz="1200" b="0" u="none" strike="noStrike">
                  <a:solidFill>
                    <a:srgbClr val="000000"/>
                  </a:solidFill>
                  <a:effectLst/>
                  <a:uFillTx/>
                  <a:latin typeface="Aptos"/>
                </a:rPr>
                <a:t> and click on</a:t>
              </a:r>
              <a:br>
                <a:rPr sz="1200"/>
              </a:br>
              <a:r>
                <a:rPr lang="en-GB" sz="1200" b="0" u="none" strike="noStrike">
                  <a:solidFill>
                    <a:srgbClr val="000000"/>
                  </a:solidFill>
                  <a:effectLst/>
                  <a:uFillTx/>
                  <a:latin typeface="Aptos"/>
                </a:rPr>
                <a:t>the button </a:t>
              </a:r>
              <a:r>
                <a:rPr lang="en-GB" sz="1200" b="1" u="none" strike="noStrike">
                  <a:solidFill>
                    <a:srgbClr val="000000"/>
                  </a:solidFill>
                  <a:effectLst/>
                  <a:uFillTx/>
                  <a:latin typeface="Aptos"/>
                </a:rPr>
                <a:t>‘Crop’</a:t>
              </a:r>
              <a:r>
                <a:rPr lang="en-GB" sz="1200" b="0" u="none" strike="noStrike">
                  <a:solidFill>
                    <a:srgbClr val="000000"/>
                  </a:solidFill>
                  <a:effectLst/>
                  <a:uFillTx/>
                  <a:latin typeface="Aptos"/>
                </a:rPr>
                <a:t>. Scale the image itself with</a:t>
              </a:r>
              <a:br>
                <a:rPr sz="1200"/>
              </a:br>
              <a:r>
                <a:rPr lang="en-GB" sz="1200" b="0" u="none" strike="noStrike">
                  <a:solidFill>
                    <a:srgbClr val="000000"/>
                  </a:solidFill>
                  <a:effectLst/>
                  <a:uFillTx/>
                  <a:latin typeface="Aptos"/>
                </a:rPr>
                <a:t>the spheres and scale the image frame with the brackets.</a:t>
              </a:r>
              <a:endParaRPr lang="nl-NL" sz="1200" b="0" u="none" strike="noStrike">
                <a:solidFill>
                  <a:srgbClr val="000000"/>
                </a:solidFill>
                <a:effectLst/>
                <a:uFillTx/>
                <a:latin typeface="Calibri"/>
              </a:endParaRPr>
            </a:p>
          </p:txBody>
        </p:sp>
        <p:grpSp>
          <p:nvGrpSpPr>
            <p:cNvPr id="858" name="Groep 12"/>
            <p:cNvGrpSpPr/>
            <p:nvPr/>
          </p:nvGrpSpPr>
          <p:grpSpPr>
            <a:xfrm>
              <a:off x="12848760" y="3054960"/>
              <a:ext cx="1556280" cy="561960"/>
              <a:chOff x="12848760" y="3054960"/>
              <a:chExt cx="1556280" cy="561960"/>
            </a:xfrm>
          </p:grpSpPr>
          <p:sp>
            <p:nvSpPr>
              <p:cNvPr id="859" name="Rechthoek 113"/>
              <p:cNvSpPr/>
              <p:nvPr/>
            </p:nvSpPr>
            <p:spPr>
              <a:xfrm>
                <a:off x="12848760" y="3054960"/>
                <a:ext cx="1556280" cy="502920"/>
              </a:xfrm>
              <a:prstGeom prst="rect">
                <a:avLst/>
              </a:prstGeom>
              <a:solidFill>
                <a:srgbClr val="FFFFFF"/>
              </a:solidFill>
              <a:ln>
                <a:solidFill>
                  <a:srgbClr val="D1D1D1"/>
                </a:solidFill>
              </a:ln>
            </p:spPr>
            <p:style>
              <a:lnRef idx="2">
                <a:schemeClr val="accent1">
                  <a:shade val="50000"/>
                </a:schemeClr>
              </a:lnRef>
              <a:fillRef idx="1">
                <a:schemeClr val="accent1"/>
              </a:fillRef>
              <a:effectRef idx="0">
                <a:schemeClr val="accent1"/>
              </a:effectRef>
              <a:fontRef idx="minor"/>
            </p:style>
            <p:txBody>
              <a:bodyPr numCol="1" spcCol="0" lIns="108000" tIns="0" rIns="0" bIns="0" anchor="ctr">
                <a:noAutofit/>
              </a:bodyPr>
              <a:p>
                <a:pPr defTabSz="914400">
                  <a:lnSpc>
                    <a:spcPct val="90000"/>
                  </a:lnSpc>
                  <a:spcBef>
                    <a:spcPts val="601"/>
                  </a:spcBef>
                  <a:spcAft>
                    <a:spcPts val="601"/>
                  </a:spcAft>
                </a:pPr>
                <a:endParaRPr lang="en-GB" sz="800" b="0" u="none" strike="noStrike">
                  <a:solidFill>
                    <a:srgbClr val="211F26"/>
                  </a:solidFill>
                  <a:effectLst/>
                  <a:uFillTx/>
                  <a:latin typeface="Aptos"/>
                </a:endParaRPr>
              </a:p>
            </p:txBody>
          </p:sp>
          <p:sp>
            <p:nvSpPr>
              <p:cNvPr id="860" name="Rechthoek 114"/>
              <p:cNvSpPr/>
              <p:nvPr/>
            </p:nvSpPr>
            <p:spPr>
              <a:xfrm>
                <a:off x="12859200" y="3308760"/>
                <a:ext cx="1538640" cy="244800"/>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sp>
            <p:nvSpPr>
              <p:cNvPr id="861" name="Tekstvak 115"/>
              <p:cNvSpPr/>
              <p:nvPr/>
            </p:nvSpPr>
            <p:spPr>
              <a:xfrm>
                <a:off x="13093920" y="3112200"/>
                <a:ext cx="1087560" cy="135720"/>
              </a:xfrm>
              <a:prstGeom prst="rect">
                <a:avLst/>
              </a:prstGeom>
              <a:noFill/>
              <a:ln w="0">
                <a:noFill/>
              </a:ln>
            </p:spPr>
            <p:style>
              <a:lnRef idx="0"/>
              <a:fillRef idx="0"/>
              <a:effectRef idx="0"/>
              <a:fontRef idx="minor"/>
            </p:style>
            <p:txBody>
              <a:bodyPr lIns="90000" tIns="45000" rIns="90000" bIns="45000" anchor="ctr">
                <a:noAutofit/>
              </a:bodyPr>
              <a:p>
                <a:pPr defTabSz="1217520">
                  <a:lnSpc>
                    <a:spcPct val="90000"/>
                  </a:lnSpc>
                  <a:spcBef>
                    <a:spcPts val="601"/>
                  </a:spcBef>
                  <a:spcAft>
                    <a:spcPts val="601"/>
                  </a:spcAft>
                </a:pPr>
                <a:r>
                  <a:rPr lang="en-GB" sz="900" b="0" u="none" strike="noStrike">
                    <a:solidFill>
                      <a:srgbClr val="211F26"/>
                    </a:solidFill>
                    <a:effectLst/>
                    <a:uFillTx/>
                    <a:latin typeface="Aptos"/>
                  </a:rPr>
                  <a:t>Send to front</a:t>
                </a:r>
                <a:endParaRPr lang="nl-NL" sz="900" b="0" u="none" strike="noStrike">
                  <a:solidFill>
                    <a:srgbClr val="000000"/>
                  </a:solidFill>
                  <a:effectLst/>
                  <a:uFillTx/>
                  <a:latin typeface="Calibri"/>
                </a:endParaRPr>
              </a:p>
            </p:txBody>
          </p:sp>
          <p:sp>
            <p:nvSpPr>
              <p:cNvPr id="862" name="Tekstvak 116"/>
              <p:cNvSpPr/>
              <p:nvPr/>
            </p:nvSpPr>
            <p:spPr>
              <a:xfrm>
                <a:off x="13093920" y="3368520"/>
                <a:ext cx="1096560" cy="124560"/>
              </a:xfrm>
              <a:prstGeom prst="rect">
                <a:avLst/>
              </a:prstGeom>
              <a:noFill/>
              <a:ln w="0">
                <a:noFill/>
              </a:ln>
            </p:spPr>
            <p:style>
              <a:lnRef idx="0"/>
              <a:fillRef idx="0"/>
              <a:effectRef idx="0"/>
              <a:fontRef idx="minor"/>
            </p:style>
            <p:txBody>
              <a:bodyPr lIns="90000" tIns="45000" rIns="90000" bIns="45000" anchor="ctr">
                <a:noAutofit/>
              </a:bodyPr>
              <a:p>
                <a:pPr defTabSz="1217520">
                  <a:lnSpc>
                    <a:spcPct val="90000"/>
                  </a:lnSpc>
                  <a:spcBef>
                    <a:spcPts val="601"/>
                  </a:spcBef>
                  <a:spcAft>
                    <a:spcPts val="601"/>
                  </a:spcAft>
                </a:pPr>
                <a:r>
                  <a:rPr lang="en-GB" sz="900" b="0" u="none" strike="noStrike">
                    <a:solidFill>
                      <a:srgbClr val="211F26"/>
                    </a:solidFill>
                    <a:effectLst/>
                    <a:uFillTx/>
                    <a:latin typeface="Aptos"/>
                  </a:rPr>
                  <a:t>Send to back</a:t>
                </a:r>
                <a:endParaRPr lang="nl-NL" sz="900" b="0" u="none" strike="noStrike">
                  <a:solidFill>
                    <a:srgbClr val="000000"/>
                  </a:solidFill>
                  <a:effectLst/>
                  <a:uFillTx/>
                  <a:latin typeface="Calibri"/>
                </a:endParaRPr>
              </a:p>
            </p:txBody>
          </p:sp>
          <p:sp>
            <p:nvSpPr>
              <p:cNvPr id="863" name="Vrije vorm: vorm 117"/>
              <p:cNvSpPr/>
              <p:nvPr/>
            </p:nvSpPr>
            <p:spPr>
              <a:xfrm>
                <a:off x="14112360" y="3438720"/>
                <a:ext cx="95760" cy="178200"/>
              </a:xfrm>
              <a:custGeom>
                <a:avLst/>
                <a:gdLst>
                  <a:gd name="textAreaLeft" fmla="*/ 0 w 95760"/>
                  <a:gd name="textAreaRight" fmla="*/ 97560 w 95760"/>
                  <a:gd name="textAreaTop" fmla="*/ 0 h 178200"/>
                  <a:gd name="textAreaBottom" fmla="*/ 180000 h 178200"/>
                  <a:gd name="GluePoint1X" fmla="*/ 0 w 880280"/>
                  <a:gd name="GluePoint1Y" fmla="*/ 0 h 1624084"/>
                  <a:gd name="GluePoint2X" fmla="*/ 0 w 880280"/>
                  <a:gd name="GluePoint2Y" fmla="*/ 1262418 h 1624084"/>
                  <a:gd name="GluePoint3X" fmla="*/ 313898 w 880280"/>
                  <a:gd name="GluePoint3Y" fmla="*/ 996287 h 1624084"/>
                  <a:gd name="GluePoint4X" fmla="*/ 620973 w 880280"/>
                  <a:gd name="GluePoint4Y" fmla="*/ 1624084 h 1624084"/>
                  <a:gd name="GluePoint5X" fmla="*/ 839337 w 880280"/>
                  <a:gd name="GluePoint5Y" fmla="*/ 1480782 h 1624084"/>
                  <a:gd name="GluePoint6X" fmla="*/ 498144 w 880280"/>
                  <a:gd name="GluePoint6Y" fmla="*/ 900753 h 1624084"/>
                  <a:gd name="GluePoint7X" fmla="*/ 880280 w 880280"/>
                  <a:gd name="GluePoint7Y" fmla="*/ 893929 h 1624084"/>
                  <a:gd name="GluePoint8X" fmla="*/ 0 w 880280"/>
                  <a:gd name="GluePoint8Y" fmla="*/ 0 h 162408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Lst>
                <a:rect l="textAreaLeft" t="textAreaTop" r="textAreaRight" b="textAreaBottom"/>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p:style>
            <p:txBody>
              <a:bodyPr numCol="1" spcCol="0" horzOverflow="overflow" lIns="180000" tIns="90000" rIns="180000" bIns="90000" anchor="ctr">
                <a:noAutofit/>
              </a:bodyPr>
              <a:p>
                <a:pPr algn="ctr" defTabSz="914400">
                  <a:lnSpc>
                    <a:spcPct val="90000"/>
                  </a:lnSpc>
                  <a:spcBef>
                    <a:spcPts val="601"/>
                  </a:spcBef>
                  <a:spcAft>
                    <a:spcPts val="601"/>
                  </a:spcAft>
                </a:pPr>
                <a:endParaRPr lang="en-GB" sz="1600" b="0" u="none" strike="noStrike" cap="all">
                  <a:solidFill>
                    <a:schemeClr val="lt1"/>
                  </a:solidFill>
                  <a:effectLst/>
                  <a:uFillTx/>
                  <a:latin typeface="Aptos"/>
                </a:endParaRPr>
              </a:p>
            </p:txBody>
          </p:sp>
          <p:sp>
            <p:nvSpPr>
              <p:cNvPr id="864" name="Gelijkbenige driehoek 118"/>
              <p:cNvSpPr/>
              <p:nvPr/>
            </p:nvSpPr>
            <p:spPr>
              <a:xfrm rot="5400000">
                <a:off x="14264640" y="3405960"/>
                <a:ext cx="84960" cy="49320"/>
              </a:xfrm>
              <a:prstGeom prst="triangle">
                <a:avLst>
                  <a:gd name="adj" fmla="val 50000"/>
                </a:avLst>
              </a:prstGeom>
              <a:solidFill>
                <a:srgbClr val="000000"/>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grpSp>
            <p:nvGrpSpPr>
              <p:cNvPr id="865" name="Groep 119"/>
              <p:cNvGrpSpPr/>
              <p:nvPr/>
            </p:nvGrpSpPr>
            <p:grpSpPr>
              <a:xfrm>
                <a:off x="12906720" y="3105360"/>
                <a:ext cx="180360" cy="162000"/>
                <a:chOff x="12906720" y="3105360"/>
                <a:chExt cx="180360" cy="162000"/>
              </a:xfrm>
            </p:grpSpPr>
            <p:sp>
              <p:nvSpPr>
                <p:cNvPr id="866" name="Rechthoek 124"/>
                <p:cNvSpPr/>
                <p:nvPr/>
              </p:nvSpPr>
              <p:spPr>
                <a:xfrm>
                  <a:off x="12906720" y="3105360"/>
                  <a:ext cx="65880" cy="65880"/>
                </a:xfrm>
                <a:prstGeom prst="rect">
                  <a:avLst/>
                </a:prstGeom>
                <a:solidFill>
                  <a:schemeClr val="bg1"/>
                </a:solidFill>
                <a:ln>
                  <a:solidFill>
                    <a:srgbClr val="848484"/>
                  </a:solidFill>
                </a:ln>
              </p:spPr>
              <p:style>
                <a:lnRef idx="2">
                  <a:schemeClr val="accent1">
                    <a:shade val="50000"/>
                  </a:schemeClr>
                </a:lnRef>
                <a:fillRef idx="1">
                  <a:schemeClr val="accent1"/>
                </a:fillRef>
                <a:effectRef idx="0">
                  <a:schemeClr val="accent1"/>
                </a:effectRef>
                <a:fontRef idx="minor"/>
              </p:style>
              <p:txBody>
                <a:bodyPr lIns="90000" tIns="22680" rIns="90000" bIns="22680" anchor="ctr">
                  <a:noAutofit/>
                </a:bodyPr>
                <a:p>
                  <a:pPr algn="ctr" defTabSz="914400">
                    <a:lnSpc>
                      <a:spcPct val="100000"/>
                    </a:lnSpc>
                  </a:pPr>
                  <a:endParaRPr lang="en-GB" sz="2400" b="0" u="none" strike="noStrike">
                    <a:solidFill>
                      <a:srgbClr val="211F26"/>
                    </a:solidFill>
                    <a:effectLst/>
                    <a:uFillTx/>
                    <a:latin typeface="Aptos"/>
                  </a:endParaRPr>
                </a:p>
              </p:txBody>
            </p:sp>
            <p:sp>
              <p:nvSpPr>
                <p:cNvPr id="867" name="Rechthoek 125"/>
                <p:cNvSpPr/>
                <p:nvPr/>
              </p:nvSpPr>
              <p:spPr>
                <a:xfrm>
                  <a:off x="13021200" y="3201480"/>
                  <a:ext cx="65880" cy="65880"/>
                </a:xfrm>
                <a:prstGeom prst="rect">
                  <a:avLst/>
                </a:prstGeom>
                <a:solidFill>
                  <a:schemeClr val="bg1"/>
                </a:solidFill>
                <a:ln>
                  <a:solidFill>
                    <a:srgbClr val="848484"/>
                  </a:solidFill>
                </a:ln>
              </p:spPr>
              <p:style>
                <a:lnRef idx="2">
                  <a:schemeClr val="accent1">
                    <a:shade val="50000"/>
                  </a:schemeClr>
                </a:lnRef>
                <a:fillRef idx="1">
                  <a:schemeClr val="accent1"/>
                </a:fillRef>
                <a:effectRef idx="0">
                  <a:schemeClr val="accent1"/>
                </a:effectRef>
                <a:fontRef idx="minor"/>
              </p:style>
              <p:txBody>
                <a:bodyPr lIns="90000" tIns="22680" rIns="90000" bIns="22680" anchor="ctr">
                  <a:noAutofit/>
                </a:bodyPr>
                <a:p>
                  <a:pPr algn="ctr" defTabSz="914400">
                    <a:lnSpc>
                      <a:spcPct val="100000"/>
                    </a:lnSpc>
                  </a:pPr>
                  <a:endParaRPr lang="en-GB" sz="2400" b="0" u="none" strike="noStrike">
                    <a:solidFill>
                      <a:srgbClr val="211F26"/>
                    </a:solidFill>
                    <a:effectLst/>
                    <a:uFillTx/>
                    <a:latin typeface="Aptos"/>
                  </a:endParaRPr>
                </a:p>
              </p:txBody>
            </p:sp>
            <p:sp>
              <p:nvSpPr>
                <p:cNvPr id="868" name="Rechthoek 126"/>
                <p:cNvSpPr/>
                <p:nvPr/>
              </p:nvSpPr>
              <p:spPr>
                <a:xfrm>
                  <a:off x="12940560" y="3130200"/>
                  <a:ext cx="112680" cy="112680"/>
                </a:xfrm>
                <a:prstGeom prst="rect">
                  <a:avLst/>
                </a:prstGeom>
                <a:solidFill>
                  <a:srgbClr val="EABE76"/>
                </a:solidFill>
                <a:ln>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2400" b="0" u="none" strike="noStrike">
                    <a:solidFill>
                      <a:srgbClr val="211F26"/>
                    </a:solidFill>
                    <a:effectLst/>
                    <a:uFillTx/>
                    <a:latin typeface="Aptos"/>
                  </a:endParaRPr>
                </a:p>
              </p:txBody>
            </p:sp>
          </p:grpSp>
          <p:grpSp>
            <p:nvGrpSpPr>
              <p:cNvPr id="869" name="Groep 120"/>
              <p:cNvGrpSpPr/>
              <p:nvPr/>
            </p:nvGrpSpPr>
            <p:grpSpPr>
              <a:xfrm>
                <a:off x="12906720" y="3350160"/>
                <a:ext cx="180360" cy="162000"/>
                <a:chOff x="12906720" y="3350160"/>
                <a:chExt cx="180360" cy="162000"/>
              </a:xfrm>
            </p:grpSpPr>
            <p:sp>
              <p:nvSpPr>
                <p:cNvPr id="870" name="Rechthoek 121"/>
                <p:cNvSpPr/>
                <p:nvPr/>
              </p:nvSpPr>
              <p:spPr>
                <a:xfrm>
                  <a:off x="12940560" y="3374640"/>
                  <a:ext cx="112680" cy="112680"/>
                </a:xfrm>
                <a:prstGeom prst="rect">
                  <a:avLst/>
                </a:prstGeom>
                <a:solidFill>
                  <a:srgbClr val="EABE76"/>
                </a:solidFill>
                <a:ln>
                  <a:solidFill>
                    <a:srgbClr val="FFFFFF"/>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2400" b="0" u="none" strike="noStrike">
                    <a:solidFill>
                      <a:srgbClr val="211F26"/>
                    </a:solidFill>
                    <a:effectLst/>
                    <a:uFillTx/>
                    <a:latin typeface="Aptos"/>
                  </a:endParaRPr>
                </a:p>
              </p:txBody>
            </p:sp>
            <p:sp>
              <p:nvSpPr>
                <p:cNvPr id="871" name="Rechthoek 122"/>
                <p:cNvSpPr/>
                <p:nvPr/>
              </p:nvSpPr>
              <p:spPr>
                <a:xfrm>
                  <a:off x="12906720" y="3350160"/>
                  <a:ext cx="65880" cy="65880"/>
                </a:xfrm>
                <a:prstGeom prst="rect">
                  <a:avLst/>
                </a:prstGeom>
                <a:solidFill>
                  <a:schemeClr val="bg1"/>
                </a:solidFill>
                <a:ln>
                  <a:solidFill>
                    <a:srgbClr val="848484"/>
                  </a:solidFill>
                </a:ln>
              </p:spPr>
              <p:style>
                <a:lnRef idx="2">
                  <a:schemeClr val="accent1">
                    <a:shade val="50000"/>
                  </a:schemeClr>
                </a:lnRef>
                <a:fillRef idx="1">
                  <a:schemeClr val="accent1"/>
                </a:fillRef>
                <a:effectRef idx="0">
                  <a:schemeClr val="accent1"/>
                </a:effectRef>
                <a:fontRef idx="minor"/>
              </p:style>
              <p:txBody>
                <a:bodyPr lIns="90000" tIns="22680" rIns="90000" bIns="22680" anchor="ctr">
                  <a:noAutofit/>
                </a:bodyPr>
                <a:p>
                  <a:pPr algn="ctr" defTabSz="914400">
                    <a:lnSpc>
                      <a:spcPct val="100000"/>
                    </a:lnSpc>
                  </a:pPr>
                  <a:endParaRPr lang="en-GB" sz="2400" b="0" u="none" strike="noStrike">
                    <a:solidFill>
                      <a:srgbClr val="211F26"/>
                    </a:solidFill>
                    <a:effectLst/>
                    <a:uFillTx/>
                    <a:latin typeface="Aptos"/>
                  </a:endParaRPr>
                </a:p>
              </p:txBody>
            </p:sp>
            <p:sp>
              <p:nvSpPr>
                <p:cNvPr id="872" name="Rechthoek 123"/>
                <p:cNvSpPr/>
                <p:nvPr/>
              </p:nvSpPr>
              <p:spPr>
                <a:xfrm>
                  <a:off x="13021200" y="3446280"/>
                  <a:ext cx="65880" cy="65880"/>
                </a:xfrm>
                <a:prstGeom prst="rect">
                  <a:avLst/>
                </a:prstGeom>
                <a:solidFill>
                  <a:schemeClr val="bg1"/>
                </a:solidFill>
                <a:ln>
                  <a:solidFill>
                    <a:srgbClr val="848484"/>
                  </a:solidFill>
                </a:ln>
              </p:spPr>
              <p:style>
                <a:lnRef idx="2">
                  <a:schemeClr val="accent1">
                    <a:shade val="50000"/>
                  </a:schemeClr>
                </a:lnRef>
                <a:fillRef idx="1">
                  <a:schemeClr val="accent1"/>
                </a:fillRef>
                <a:effectRef idx="0">
                  <a:schemeClr val="accent1"/>
                </a:effectRef>
                <a:fontRef idx="minor"/>
              </p:style>
              <p:txBody>
                <a:bodyPr lIns="90000" tIns="22680" rIns="90000" bIns="22680" anchor="ctr">
                  <a:noAutofit/>
                </a:bodyPr>
                <a:p>
                  <a:pPr algn="ctr" defTabSz="914400">
                    <a:lnSpc>
                      <a:spcPct val="100000"/>
                    </a:lnSpc>
                  </a:pPr>
                  <a:endParaRPr lang="en-GB" sz="2400" b="0" u="none" strike="noStrike">
                    <a:solidFill>
                      <a:srgbClr val="211F26"/>
                    </a:solidFill>
                    <a:effectLst/>
                    <a:uFillTx/>
                    <a:latin typeface="Aptos"/>
                  </a:endParaRPr>
                </a:p>
              </p:txBody>
            </p:sp>
          </p:grpSp>
        </p:grpSp>
        <p:sp>
          <p:nvSpPr>
            <p:cNvPr id="873" name="Ovaal 13"/>
            <p:cNvSpPr/>
            <p:nvPr/>
          </p:nvSpPr>
          <p:spPr>
            <a:xfrm>
              <a:off x="12560040" y="1811160"/>
              <a:ext cx="178200" cy="178200"/>
            </a:xfrm>
            <a:prstGeom prst="ellipse">
              <a:avLst/>
            </a:prstGeom>
            <a:solidFill>
              <a:schemeClr val="accent1"/>
            </a:solidFill>
            <a:ln w="25400">
              <a:noFill/>
            </a:ln>
          </p:spPr>
          <p:style>
            <a:lnRef idx="0"/>
            <a:fillRef idx="0"/>
            <a:effectRef idx="0"/>
            <a:fontRef idx="minor"/>
          </p:style>
          <p:txBody>
            <a:bodyPr wrap="none" lIns="0" tIns="0" rIns="0" bIns="0" anchor="ctr">
              <a:noAutofit/>
            </a:bodyPr>
            <a:p>
              <a:pPr algn="ctr" defTabSz="914400">
                <a:lnSpc>
                  <a:spcPct val="100000"/>
                </a:lnSpc>
                <a:tabLst>
                  <a:tab pos="0" algn="l"/>
                </a:tabLst>
              </a:pPr>
              <a:r>
                <a:rPr lang="en-GB" sz="1000" b="1" u="none" strike="noStrike">
                  <a:solidFill>
                    <a:srgbClr val="FFFFFF"/>
                  </a:solidFill>
                  <a:effectLst/>
                  <a:uFillTx/>
                  <a:latin typeface="Aptos"/>
                </a:rPr>
                <a:t>2</a:t>
              </a:r>
              <a:endParaRPr lang="nl-NL" sz="1000" b="0" u="none" strike="noStrike">
                <a:solidFill>
                  <a:srgbClr val="FFFFFF"/>
                </a:solidFill>
                <a:effectLst/>
                <a:uFillTx/>
                <a:latin typeface="Calibri"/>
              </a:endParaRPr>
            </a:p>
          </p:txBody>
        </p:sp>
        <p:sp>
          <p:nvSpPr>
            <p:cNvPr id="874" name="Rechthoek 15"/>
            <p:cNvSpPr/>
            <p:nvPr/>
          </p:nvSpPr>
          <p:spPr>
            <a:xfrm>
              <a:off x="12844440" y="1811160"/>
              <a:ext cx="2943000" cy="324360"/>
            </a:xfrm>
            <a:prstGeom prst="rect">
              <a:avLst/>
            </a:prstGeom>
            <a:noFill/>
            <a:ln w="2540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en-GB" sz="1200" b="0" u="none" strike="noStrike">
                  <a:solidFill>
                    <a:srgbClr val="000000"/>
                  </a:solidFill>
                  <a:effectLst/>
                  <a:uFillTx/>
                  <a:latin typeface="Aptos"/>
                </a:rPr>
                <a:t>Select the preferred category and image</a:t>
              </a:r>
              <a:br>
                <a:rPr sz="1200"/>
              </a:br>
              <a:r>
                <a:rPr lang="en-GB" sz="1200" b="0" u="none" strike="noStrike">
                  <a:solidFill>
                    <a:srgbClr val="000000"/>
                  </a:solidFill>
                  <a:effectLst/>
                  <a:uFillTx/>
                  <a:latin typeface="Aptos"/>
                </a:rPr>
                <a:t>and click on  </a:t>
              </a:r>
              <a:r>
                <a:rPr lang="en-GB" sz="1200" b="1" u="none" strike="noStrike">
                  <a:solidFill>
                    <a:srgbClr val="000000"/>
                  </a:solidFill>
                  <a:effectLst/>
                  <a:uFillTx/>
                  <a:latin typeface="Aptos"/>
                </a:rPr>
                <a:t>‘Insert’</a:t>
              </a:r>
              <a:r>
                <a:rPr lang="en-GB" sz="1200" b="0" u="none" strike="noStrike">
                  <a:solidFill>
                    <a:srgbClr val="000000"/>
                  </a:solidFill>
                  <a:effectLst/>
                  <a:uFillTx/>
                  <a:latin typeface="Aptos"/>
                </a:rPr>
                <a:t>.</a:t>
              </a:r>
              <a:endParaRPr lang="nl-NL" sz="1200" b="0" u="none" strike="noStrike">
                <a:solidFill>
                  <a:srgbClr val="000000"/>
                </a:solidFill>
                <a:effectLst/>
                <a:uFillTx/>
                <a:latin typeface="Calibri"/>
              </a:endParaRPr>
            </a:p>
          </p:txBody>
        </p:sp>
        <p:sp>
          <p:nvSpPr>
            <p:cNvPr id="875" name="Rechthoek 16"/>
            <p:cNvSpPr/>
            <p:nvPr/>
          </p:nvSpPr>
          <p:spPr>
            <a:xfrm>
              <a:off x="12844440" y="2245680"/>
              <a:ext cx="823680" cy="207720"/>
            </a:xfrm>
            <a:prstGeom prst="rect">
              <a:avLst/>
            </a:prstGeom>
            <a:solidFill>
              <a:srgbClr val="1FF524"/>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algn="ctr" defTabSz="914400">
                <a:lnSpc>
                  <a:spcPct val="90000"/>
                </a:lnSpc>
                <a:spcBef>
                  <a:spcPts val="601"/>
                </a:spcBef>
                <a:spcAft>
                  <a:spcPts val="601"/>
                </a:spcAft>
              </a:pPr>
              <a:r>
                <a:rPr lang="en-GB" sz="1000" b="1" u="none" strike="noStrike">
                  <a:solidFill>
                    <a:srgbClr val="211F26"/>
                  </a:solidFill>
                  <a:effectLst/>
                  <a:uFillTx/>
                  <a:latin typeface="Aptos"/>
                </a:rPr>
                <a:t>Insert</a:t>
              </a:r>
              <a:endParaRPr lang="nl-NL" sz="1000" b="0" u="none" strike="noStrike">
                <a:solidFill>
                  <a:srgbClr val="000000"/>
                </a:solidFill>
                <a:effectLst/>
                <a:uFillTx/>
                <a:latin typeface="Calibri"/>
              </a:endParaRPr>
            </a:p>
          </p:txBody>
        </p:sp>
        <p:grpSp>
          <p:nvGrpSpPr>
            <p:cNvPr id="876" name="Groep 18"/>
            <p:cNvGrpSpPr/>
            <p:nvPr/>
          </p:nvGrpSpPr>
          <p:grpSpPr>
            <a:xfrm>
              <a:off x="12737160" y="4716720"/>
              <a:ext cx="512640" cy="506520"/>
              <a:chOff x="12737160" y="4716720"/>
              <a:chExt cx="512640" cy="506520"/>
            </a:xfrm>
          </p:grpSpPr>
          <p:grpSp>
            <p:nvGrpSpPr>
              <p:cNvPr id="877" name="Groep 97"/>
              <p:cNvGrpSpPr/>
              <p:nvPr/>
            </p:nvGrpSpPr>
            <p:grpSpPr>
              <a:xfrm>
                <a:off x="12842280" y="4716720"/>
                <a:ext cx="317520" cy="304560"/>
                <a:chOff x="12842280" y="4716720"/>
                <a:chExt cx="317520" cy="304560"/>
              </a:xfrm>
            </p:grpSpPr>
            <p:grpSp>
              <p:nvGrpSpPr>
                <p:cNvPr id="878" name="Groep 100"/>
                <p:cNvGrpSpPr/>
                <p:nvPr/>
              </p:nvGrpSpPr>
              <p:grpSpPr>
                <a:xfrm>
                  <a:off x="12842280" y="4716720"/>
                  <a:ext cx="280440" cy="268920"/>
                  <a:chOff x="12842280" y="4716720"/>
                  <a:chExt cx="280440" cy="268920"/>
                </a:xfrm>
              </p:grpSpPr>
              <p:grpSp>
                <p:nvGrpSpPr>
                  <p:cNvPr id="879" name="Groep 107"/>
                  <p:cNvGrpSpPr/>
                  <p:nvPr/>
                </p:nvGrpSpPr>
                <p:grpSpPr>
                  <a:xfrm>
                    <a:off x="12842280" y="4716720"/>
                    <a:ext cx="280440" cy="268920"/>
                    <a:chOff x="12842280" y="4716720"/>
                    <a:chExt cx="280440" cy="268920"/>
                  </a:xfrm>
                </p:grpSpPr>
                <p:sp>
                  <p:nvSpPr>
                    <p:cNvPr id="880" name="Rechthoek 110"/>
                    <p:cNvSpPr/>
                    <p:nvPr/>
                  </p:nvSpPr>
                  <p:spPr>
                    <a:xfrm>
                      <a:off x="12842280" y="4716720"/>
                      <a:ext cx="280440" cy="268920"/>
                    </a:xfrm>
                    <a:prstGeom prst="rect">
                      <a:avLst/>
                    </a:prstGeom>
                    <a:noFill/>
                    <a:ln>
                      <a:solidFill>
                        <a:srgbClr val="818181"/>
                      </a:solidFill>
                      <a:prstDash val="dash"/>
                    </a:ln>
                  </p:spPr>
                  <p:style>
                    <a:lnRef idx="2">
                      <a:schemeClr val="accent1">
                        <a:shade val="50000"/>
                      </a:schemeClr>
                    </a:lnRef>
                    <a:fillRef idx="1">
                      <a:schemeClr val="accent1"/>
                    </a:fillRef>
                    <a:effectRef idx="0">
                      <a:schemeClr val="accent1"/>
                    </a:effectRef>
                    <a:fontRef idx="minor"/>
                  </p:style>
                  <p:txBody>
                    <a:bodyPr numCol="1" spcCol="0" horzOverflow="overflow" lIns="108000" tIns="0" rIns="0" bIns="0" anchor="ctr">
                      <a:noAutofit/>
                    </a:bodyPr>
                    <a:p>
                      <a:pPr defTabSz="914400">
                        <a:lnSpc>
                          <a:spcPct val="90000"/>
                        </a:lnSpc>
                        <a:spcBef>
                          <a:spcPts val="601"/>
                        </a:spcBef>
                        <a:spcAft>
                          <a:spcPts val="601"/>
                        </a:spcAft>
                      </a:pPr>
                      <a:endParaRPr lang="en-GB" sz="800" b="0" u="none" strike="noStrike">
                        <a:solidFill>
                          <a:srgbClr val="211F26"/>
                        </a:solidFill>
                        <a:effectLst/>
                        <a:uFillTx/>
                        <a:latin typeface="Aptos"/>
                      </a:endParaRPr>
                    </a:p>
                  </p:txBody>
                </p:sp>
                <p:sp>
                  <p:nvSpPr>
                    <p:cNvPr id="881" name="Rechthoek 111"/>
                    <p:cNvSpPr/>
                    <p:nvPr/>
                  </p:nvSpPr>
                  <p:spPr>
                    <a:xfrm>
                      <a:off x="12842280" y="4716720"/>
                      <a:ext cx="164520" cy="162000"/>
                    </a:xfrm>
                    <a:prstGeom prst="rect">
                      <a:avLst/>
                    </a:prstGeom>
                    <a:solidFill>
                      <a:schemeClr val="bg1"/>
                    </a:solidFill>
                    <a:ln>
                      <a:solidFill>
                        <a:srgbClr val="818181"/>
                      </a:solidFill>
                    </a:ln>
                  </p:spPr>
                  <p:style>
                    <a:lnRef idx="2">
                      <a:schemeClr val="accent1">
                        <a:shade val="50000"/>
                      </a:schemeClr>
                    </a:lnRef>
                    <a:fillRef idx="1">
                      <a:schemeClr val="accent1"/>
                    </a:fillRef>
                    <a:effectRef idx="0">
                      <a:schemeClr val="accent1"/>
                    </a:effectRef>
                    <a:fontRef idx="minor"/>
                  </p:style>
                  <p:txBody>
                    <a:bodyPr numCol="1" spcCol="0" horzOverflow="overflow" lIns="108000" tIns="0" rIns="0" bIns="0" anchor="ctr">
                      <a:noAutofit/>
                    </a:bodyPr>
                    <a:p>
                      <a:pPr defTabSz="914400">
                        <a:lnSpc>
                          <a:spcPct val="90000"/>
                        </a:lnSpc>
                        <a:spcBef>
                          <a:spcPts val="601"/>
                        </a:spcBef>
                        <a:spcAft>
                          <a:spcPts val="601"/>
                        </a:spcAft>
                      </a:pPr>
                      <a:endParaRPr lang="en-GB" sz="800" b="0" u="none" strike="noStrike">
                        <a:solidFill>
                          <a:srgbClr val="211F26"/>
                        </a:solidFill>
                        <a:effectLst/>
                        <a:uFillTx/>
                        <a:latin typeface="Aptos"/>
                      </a:endParaRPr>
                    </a:p>
                  </p:txBody>
                </p:sp>
                <p:sp>
                  <p:nvSpPr>
                    <p:cNvPr id="882" name="Ovaal 112"/>
                    <p:cNvSpPr/>
                    <p:nvPr/>
                  </p:nvSpPr>
                  <p:spPr>
                    <a:xfrm>
                      <a:off x="12943440" y="4737600"/>
                      <a:ext cx="43920" cy="43920"/>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grpSp>
              <p:pic>
                <p:nvPicPr>
                  <p:cNvPr id="883" name="Afbeelding 108"/>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p:blipFill>
                <p:spPr>
                  <a:xfrm>
                    <a:off x="12850200" y="4783320"/>
                    <a:ext cx="108360" cy="87120"/>
                  </a:xfrm>
                  <a:prstGeom prst="rect">
                    <a:avLst/>
                  </a:prstGeom>
                  <a:noFill/>
                  <a:ln w="0">
                    <a:noFill/>
                  </a:ln>
                </p:spPr>
              </p:pic>
              <p:pic>
                <p:nvPicPr>
                  <p:cNvPr id="884" name="Afbeelding 109"/>
                  <p:cNvPicPr/>
                  <p:nvPr/>
                </p:nvPicPr>
                <p:blipFill>
                  <a:blip r:embed="rId4">
                    <a:extLst>
                      <a:ext uri="{BEBA8EAE-BF5A-486C-A8C5-ECC9F3942E4B}">
                        <a14:imgProps xmlns:a14="http://schemas.microsoft.com/office/drawing/2010/main">
                          <a14:imgLayer r:embed="rId3">
                            <a14:imgEffect>
                              <a14:brightnessContrast contrast="-40000"/>
                            </a14:imgEffect>
                          </a14:imgLayer>
                        </a14:imgProps>
                      </a:ext>
                    </a:extLst>
                  </a:blip>
                  <a:stretch/>
                </p:blipFill>
                <p:spPr>
                  <a:xfrm flipH="1">
                    <a:off x="12895200" y="4798800"/>
                    <a:ext cx="108360" cy="69120"/>
                  </a:xfrm>
                  <a:prstGeom prst="rect">
                    <a:avLst/>
                  </a:prstGeom>
                  <a:noFill/>
                  <a:ln w="0">
                    <a:noFill/>
                  </a:ln>
                </p:spPr>
              </p:pic>
            </p:grpSp>
            <p:grpSp>
              <p:nvGrpSpPr>
                <p:cNvPr id="885" name="Groep 101"/>
                <p:cNvGrpSpPr/>
                <p:nvPr/>
              </p:nvGrpSpPr>
              <p:grpSpPr>
                <a:xfrm>
                  <a:off x="13061880" y="4923000"/>
                  <a:ext cx="97920" cy="98280"/>
                  <a:chOff x="13061880" y="4923000"/>
                  <a:chExt cx="97920" cy="98280"/>
                </a:xfrm>
              </p:grpSpPr>
              <p:sp>
                <p:nvSpPr>
                  <p:cNvPr id="886" name="Rechthoek 105"/>
                  <p:cNvSpPr/>
                  <p:nvPr/>
                </p:nvSpPr>
                <p:spPr>
                  <a:xfrm>
                    <a:off x="13061880" y="4923000"/>
                    <a:ext cx="97920" cy="1764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sp>
                <p:nvSpPr>
                  <p:cNvPr id="887" name="Rechthoek 106"/>
                  <p:cNvSpPr/>
                  <p:nvPr/>
                </p:nvSpPr>
                <p:spPr>
                  <a:xfrm rot="5400000">
                    <a:off x="13023360" y="4963320"/>
                    <a:ext cx="97920" cy="1764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grpSp>
            <p:grpSp>
              <p:nvGrpSpPr>
                <p:cNvPr id="888" name="Groep 102"/>
                <p:cNvGrpSpPr/>
                <p:nvPr/>
              </p:nvGrpSpPr>
              <p:grpSpPr>
                <a:xfrm>
                  <a:off x="13034520" y="4897800"/>
                  <a:ext cx="97920" cy="98280"/>
                  <a:chOff x="13034520" y="4897800"/>
                  <a:chExt cx="97920" cy="98280"/>
                </a:xfrm>
              </p:grpSpPr>
              <p:sp>
                <p:nvSpPr>
                  <p:cNvPr id="889" name="Rechthoek 103"/>
                  <p:cNvSpPr/>
                  <p:nvPr/>
                </p:nvSpPr>
                <p:spPr>
                  <a:xfrm rot="10800000">
                    <a:off x="13034520" y="4978440"/>
                    <a:ext cx="97920" cy="1764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sp>
                <p:nvSpPr>
                  <p:cNvPr id="890" name="Rechthoek 104"/>
                  <p:cNvSpPr/>
                  <p:nvPr/>
                </p:nvSpPr>
                <p:spPr>
                  <a:xfrm rot="16200000">
                    <a:off x="13073040" y="4937760"/>
                    <a:ext cx="97920" cy="1764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grpSp>
          </p:grpSp>
          <p:sp>
            <p:nvSpPr>
              <p:cNvPr id="891" name="Rechthoek 98"/>
              <p:cNvSpPr/>
              <p:nvPr/>
            </p:nvSpPr>
            <p:spPr>
              <a:xfrm>
                <a:off x="12737160" y="5049360"/>
                <a:ext cx="512640" cy="1083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algn="ctr" defTabSz="914400">
                  <a:lnSpc>
                    <a:spcPct val="90000"/>
                  </a:lnSpc>
                  <a:spcBef>
                    <a:spcPts val="601"/>
                  </a:spcBef>
                  <a:spcAft>
                    <a:spcPts val="601"/>
                  </a:spcAft>
                </a:pPr>
                <a:r>
                  <a:rPr lang="en-GB" sz="900" b="0" u="none" strike="noStrike">
                    <a:solidFill>
                      <a:srgbClr val="211F26"/>
                    </a:solidFill>
                    <a:effectLst/>
                    <a:uFillTx/>
                    <a:latin typeface="Aptos"/>
                  </a:rPr>
                  <a:t>Crop</a:t>
                </a:r>
                <a:endParaRPr lang="nl-NL" sz="900" b="0" u="none" strike="noStrike">
                  <a:solidFill>
                    <a:srgbClr val="000000"/>
                  </a:solidFill>
                  <a:effectLst/>
                  <a:uFillTx/>
                  <a:latin typeface="Calibri"/>
                </a:endParaRPr>
              </a:p>
            </p:txBody>
          </p:sp>
          <p:sp>
            <p:nvSpPr>
              <p:cNvPr id="892" name="Gelijkbenige driehoek 99"/>
              <p:cNvSpPr/>
              <p:nvPr/>
            </p:nvSpPr>
            <p:spPr>
              <a:xfrm rot="10800000">
                <a:off x="12966480" y="5190120"/>
                <a:ext cx="57600" cy="33120"/>
              </a:xfrm>
              <a:prstGeom prst="triangle">
                <a:avLst>
                  <a:gd name="adj" fmla="val 50000"/>
                </a:avLst>
              </a:prstGeom>
              <a:solidFill>
                <a:srgbClr val="818181"/>
              </a:solidFill>
              <a:ln>
                <a:noFill/>
              </a:ln>
            </p:spPr>
            <p:style>
              <a:lnRef idx="2">
                <a:schemeClr val="accent1">
                  <a:shade val="50000"/>
                </a:schemeClr>
              </a:lnRef>
              <a:fillRef idx="1">
                <a:schemeClr val="accent1"/>
              </a:fillRef>
              <a:effectRef idx="0">
                <a:schemeClr val="accent1"/>
              </a:effectRef>
              <a:fontRef idx="minor"/>
            </p:style>
            <p:txBody>
              <a:bodyPr numCol="1" spcCol="0" lIns="0" tIns="0" rIns="0" bIns="0" anchor="ctr">
                <a:noAutofit/>
              </a:bodyPr>
              <a:p>
                <a:pPr defTabSz="914400">
                  <a:lnSpc>
                    <a:spcPct val="100000"/>
                  </a:lnSpc>
                </a:pPr>
                <a:endParaRPr lang="en-GB" sz="1000" b="1" u="none" strike="noStrike">
                  <a:solidFill>
                    <a:srgbClr val="211F26"/>
                  </a:solidFill>
                  <a:effectLst/>
                  <a:uFillTx/>
                  <a:latin typeface="Aptos"/>
                </a:endParaRPr>
              </a:p>
            </p:txBody>
          </p:sp>
        </p:grpSp>
        <p:sp>
          <p:nvSpPr>
            <p:cNvPr id="893" name="Rechthoek 20"/>
            <p:cNvSpPr/>
            <p:nvPr/>
          </p:nvSpPr>
          <p:spPr>
            <a:xfrm>
              <a:off x="12377520" y="5409000"/>
              <a:ext cx="3591720" cy="8262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p:style>
          <p:txBody>
            <a:bodyPr numCol="1" spcCol="0" horzOverflow="overflow" lIns="180000" tIns="144000" rIns="180000" bIns="144000" anchor="ctr">
              <a:noAutofit/>
            </a:bodyPr>
            <a:p>
              <a:pPr defTabSz="914400">
                <a:lnSpc>
                  <a:spcPct val="90000"/>
                </a:lnSpc>
                <a:spcBef>
                  <a:spcPts val="601"/>
                </a:spcBef>
                <a:spcAft>
                  <a:spcPts val="601"/>
                </a:spcAft>
              </a:pPr>
              <a:r>
                <a:rPr lang="en-GB" sz="1200" b="1" u="none" strike="noStrike" cap="all">
                  <a:solidFill>
                    <a:srgbClr val="211F26"/>
                  </a:solidFill>
                  <a:effectLst/>
                  <a:uFillTx/>
                  <a:latin typeface="Aptos"/>
                </a:rPr>
                <a:t>Want to know more?</a:t>
              </a:r>
              <a:br>
                <a:rPr sz="1200"/>
              </a:br>
              <a:r>
                <a:rPr lang="en-GB" sz="1200" b="0" u="none" strike="noStrike">
                  <a:solidFill>
                    <a:srgbClr val="211F26"/>
                  </a:solidFill>
                  <a:effectLst/>
                  <a:uFillTx/>
                  <a:latin typeface="Aptos"/>
                </a:rPr>
                <a:t>Go to the tab</a:t>
              </a:r>
              <a:r>
                <a:rPr lang="en-GB" sz="1200" b="1" u="none" strike="noStrike" cap="all">
                  <a:solidFill>
                    <a:srgbClr val="211F26"/>
                  </a:solidFill>
                  <a:effectLst/>
                  <a:uFillTx/>
                  <a:latin typeface="Aptos"/>
                </a:rPr>
                <a:t> 'SLIDEBUILDER’ </a:t>
              </a:r>
              <a:r>
                <a:rPr lang="en-GB" sz="1200" b="0" u="none" strike="noStrike">
                  <a:solidFill>
                    <a:srgbClr val="211F26"/>
                  </a:solidFill>
                  <a:effectLst/>
                  <a:uFillTx/>
                  <a:latin typeface="Aptos"/>
                </a:rPr>
                <a:t>and click</a:t>
              </a:r>
              <a:br>
                <a:rPr sz="1200"/>
              </a:br>
              <a:r>
                <a:rPr lang="en-GB" sz="1200" b="0" u="none" strike="noStrike">
                  <a:solidFill>
                    <a:srgbClr val="211F26"/>
                  </a:solidFill>
                  <a:effectLst/>
                  <a:uFillTx/>
                  <a:latin typeface="Aptos"/>
                </a:rPr>
                <a:t>on the button </a:t>
              </a:r>
              <a:r>
                <a:rPr lang="en-GB" sz="1200" b="1" u="none" strike="noStrike" cap="all">
                  <a:solidFill>
                    <a:srgbClr val="211F26"/>
                  </a:solidFill>
                  <a:effectLst/>
                  <a:uFillTx/>
                  <a:latin typeface="Aptos"/>
                </a:rPr>
                <a:t>‘Inspiration'</a:t>
              </a:r>
              <a:endParaRPr lang="nl-NL" sz="1200" b="0" u="none" strike="noStrike">
                <a:solidFill>
                  <a:srgbClr val="000000"/>
                </a:solidFill>
                <a:effectLst/>
                <a:uFillTx/>
                <a:latin typeface="Calibri"/>
              </a:endParaRPr>
            </a:p>
          </p:txBody>
        </p:sp>
        <p:grpSp>
          <p:nvGrpSpPr>
            <p:cNvPr id="894" name="ICOON_info"/>
            <p:cNvGrpSpPr/>
            <p:nvPr/>
          </p:nvGrpSpPr>
          <p:grpSpPr>
            <a:xfrm>
              <a:off x="15787080" y="5282640"/>
              <a:ext cx="281880" cy="281880"/>
              <a:chOff x="15787080" y="5282640"/>
              <a:chExt cx="281880" cy="281880"/>
            </a:xfrm>
          </p:grpSpPr>
          <p:sp>
            <p:nvSpPr>
              <p:cNvPr id="895" name="Ovaal 95"/>
              <p:cNvSpPr/>
              <p:nvPr/>
            </p:nvSpPr>
            <p:spPr>
              <a:xfrm>
                <a:off x="15806880" y="5302080"/>
                <a:ext cx="243000" cy="243000"/>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p:style>
            <p:txBody>
              <a:bodyPr numCol="1" spcCol="0" horzOverflow="overflow" lIns="180000" tIns="86040" rIns="180000" bIns="86040" anchor="ctr">
                <a:noAutofit/>
              </a:bodyPr>
              <a:p>
                <a:pPr algn="ctr" defTabSz="914400">
                  <a:lnSpc>
                    <a:spcPct val="90000"/>
                  </a:lnSpc>
                  <a:spcBef>
                    <a:spcPts val="601"/>
                  </a:spcBef>
                  <a:spcAft>
                    <a:spcPts val="601"/>
                  </a:spcAft>
                </a:pPr>
                <a:endParaRPr lang="en-GB" sz="1600" b="0" u="none" strike="noStrike" cap="all">
                  <a:solidFill>
                    <a:schemeClr val="lt1"/>
                  </a:solidFill>
                  <a:effectLst/>
                  <a:uFillTx/>
                  <a:latin typeface="Aptos"/>
                </a:endParaRPr>
              </a:p>
            </p:txBody>
          </p:sp>
          <p:sp>
            <p:nvSpPr>
              <p:cNvPr id="896" name="Graphic 163" descr="Informatie"/>
              <p:cNvSpPr/>
              <p:nvPr/>
            </p:nvSpPr>
            <p:spPr>
              <a:xfrm>
                <a:off x="15787080" y="5282640"/>
                <a:ext cx="281880" cy="281880"/>
              </a:xfrm>
              <a:custGeom>
                <a:avLst/>
                <a:gdLst>
                  <a:gd name="textAreaLeft" fmla="*/ 0 w 281880"/>
                  <a:gd name="textAreaRight" fmla="*/ 283680 w 281880"/>
                  <a:gd name="textAreaTop" fmla="*/ 0 h 281880"/>
                  <a:gd name="textAreaBottom" fmla="*/ 283680 h 281880"/>
                  <a:gd name="GluePoint1X" fmla="*/ 145860 w 291719"/>
                  <a:gd name="GluePoint1Y" fmla="*/ 0 h 291719"/>
                  <a:gd name="GluePoint2X" fmla="*/ 0 w 291719"/>
                  <a:gd name="GluePoint2Y" fmla="*/ 145860 h 291719"/>
                  <a:gd name="GluePoint3X" fmla="*/ 145860 w 291719"/>
                  <a:gd name="GluePoint3Y" fmla="*/ 291720 h 291719"/>
                  <a:gd name="GluePoint4X" fmla="*/ 291720 w 291719"/>
                  <a:gd name="GluePoint4Y" fmla="*/ 145860 h 291719"/>
                  <a:gd name="GluePoint5X" fmla="*/ 145860 w 291719"/>
                  <a:gd name="GluePoint5Y" fmla="*/ 0 h 291719"/>
                  <a:gd name="GluePoint6X" fmla="*/ 138183 w 291719"/>
                  <a:gd name="GluePoint6Y" fmla="*/ 38384 h 291719"/>
                  <a:gd name="GluePoint7X" fmla="*/ 157375 w 291719"/>
                  <a:gd name="GluePoint7Y" fmla="*/ 57576 h 291719"/>
                  <a:gd name="GluePoint8X" fmla="*/ 138183 w 291719"/>
                  <a:gd name="GluePoint8Y" fmla="*/ 76768 h 291719"/>
                  <a:gd name="GluePoint9X" fmla="*/ 118991 w 291719"/>
                  <a:gd name="GluePoint9Y" fmla="*/ 57576 h 291719"/>
                  <a:gd name="GluePoint10X" fmla="*/ 138183 w 291719"/>
                  <a:gd name="GluePoint10Y" fmla="*/ 38384 h 291719"/>
                  <a:gd name="GluePoint11X" fmla="*/ 184244 w 291719"/>
                  <a:gd name="GluePoint11Y" fmla="*/ 253336 h 291719"/>
                  <a:gd name="GluePoint12X" fmla="*/ 107476 w 291719"/>
                  <a:gd name="GluePoint12Y" fmla="*/ 253336 h 291719"/>
                  <a:gd name="GluePoint13X" fmla="*/ 107476 w 291719"/>
                  <a:gd name="GluePoint13Y" fmla="*/ 230305 h 291719"/>
                  <a:gd name="GluePoint14X" fmla="*/ 134345 w 291719"/>
                  <a:gd name="GluePoint14Y" fmla="*/ 230305 h 291719"/>
                  <a:gd name="GluePoint15X" fmla="*/ 134345 w 291719"/>
                  <a:gd name="GluePoint15Y" fmla="*/ 115153 h 291719"/>
                  <a:gd name="GluePoint16X" fmla="*/ 111314 w 291719"/>
                  <a:gd name="GluePoint16Y" fmla="*/ 115153 h 291719"/>
                  <a:gd name="GluePoint17X" fmla="*/ 111314 w 291719"/>
                  <a:gd name="GluePoint17Y" fmla="*/ 92122 h 291719"/>
                  <a:gd name="GluePoint18X" fmla="*/ 157375 w 291719"/>
                  <a:gd name="GluePoint18Y" fmla="*/ 92122 h 291719"/>
                  <a:gd name="GluePoint19X" fmla="*/ 157375 w 291719"/>
                  <a:gd name="GluePoint19Y" fmla="*/ 115153 h 291719"/>
                  <a:gd name="GluePoint20X" fmla="*/ 157375 w 291719"/>
                  <a:gd name="GluePoint20Y" fmla="*/ 230305 h 291719"/>
                  <a:gd name="GluePoint21X" fmla="*/ 184244 w 291719"/>
                  <a:gd name="GluePoint21Y" fmla="*/ 230305 h 291719"/>
                  <a:gd name="GluePoint22X" fmla="*/ 184244 w 291719"/>
                  <a:gd name="GluePoint22Y" fmla="*/ 253336 h 29171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Lst>
                <a:rect l="textAreaLeft" t="textAreaTop" r="textAreaRight" b="textAreaBottom"/>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a:noFill/>
              </a:ln>
            </p:spPr>
            <p:style>
              <a:lnRef idx="0"/>
              <a:fillRef idx="0"/>
              <a:effectRef idx="0"/>
              <a:fontRef idx="minor"/>
            </p:style>
            <p:txBody>
              <a:bodyPr lIns="90000" tIns="45000" rIns="90000" bIns="45000" anchor="ctr">
                <a:noAutofit/>
              </a:bodyPr>
              <a:p>
                <a:pPr defTabSz="914400">
                  <a:lnSpc>
                    <a:spcPct val="100000"/>
                  </a:lnSpc>
                </a:pPr>
                <a:endParaRPr lang="en-GB" sz="2000" b="0" u="none" strike="noStrike">
                  <a:solidFill>
                    <a:srgbClr val="211F26"/>
                  </a:solidFill>
                  <a:effectLst/>
                  <a:uFillTx/>
                  <a:latin typeface="Aptos"/>
                </a:endParaRPr>
              </a:p>
            </p:txBody>
          </p:sp>
        </p:grpSp>
        <p:grpSp>
          <p:nvGrpSpPr>
            <p:cNvPr id="897" name="Groep 81"/>
            <p:cNvGrpSpPr/>
            <p:nvPr/>
          </p:nvGrpSpPr>
          <p:grpSpPr>
            <a:xfrm>
              <a:off x="15225480" y="5546160"/>
              <a:ext cx="626040" cy="574920"/>
              <a:chOff x="15225480" y="5546160"/>
              <a:chExt cx="626040" cy="574920"/>
            </a:xfrm>
          </p:grpSpPr>
          <p:grpSp>
            <p:nvGrpSpPr>
              <p:cNvPr id="898" name="Inspireren"/>
              <p:cNvGrpSpPr/>
              <p:nvPr/>
            </p:nvGrpSpPr>
            <p:grpSpPr>
              <a:xfrm>
                <a:off x="15447600" y="5546160"/>
                <a:ext cx="168120" cy="240840"/>
                <a:chOff x="15447600" y="5546160"/>
                <a:chExt cx="168120" cy="240840"/>
              </a:xfrm>
            </p:grpSpPr>
            <p:sp>
              <p:nvSpPr>
                <p:cNvPr id="899" name="Freeform 12"/>
                <p:cNvSpPr/>
                <p:nvPr/>
              </p:nvSpPr>
              <p:spPr>
                <a:xfrm>
                  <a:off x="15498000" y="5633280"/>
                  <a:ext cx="66960" cy="60120"/>
                </a:xfrm>
                <a:custGeom>
                  <a:avLst/>
                  <a:gdLst>
                    <a:gd name="textAreaLeft" fmla="*/ 0 w 66960"/>
                    <a:gd name="textAreaRight" fmla="*/ 68760 w 66960"/>
                    <a:gd name="textAreaTop" fmla="*/ 0 h 60120"/>
                    <a:gd name="textAreaBottom" fmla="*/ 61920 h 60120"/>
                    <a:gd name="GluePoint1X" fmla="*/ 220 w 319"/>
                    <a:gd name="GluePoint1Y" fmla="*/ 288 h 288"/>
                    <a:gd name="GluePoint2X" fmla="*/ 107 w 319"/>
                    <a:gd name="GluePoint2Y" fmla="*/ 288 h 288"/>
                    <a:gd name="GluePoint3X" fmla="*/ 0 w 319"/>
                    <a:gd name="GluePoint3Y" fmla="*/ 0 h 288"/>
                    <a:gd name="GluePoint4X" fmla="*/ 319 w 319"/>
                    <a:gd name="GluePoint4Y" fmla="*/ 0 h 288"/>
                    <a:gd name="GluePoint5X" fmla="*/ 220 w 319"/>
                    <a:gd name="GluePoint5Y" fmla="*/ 288 h 288"/>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19" h="288">
                      <a:moveTo>
                        <a:pt x="220" y="288"/>
                      </a:moveTo>
                      <a:lnTo>
                        <a:pt x="107" y="288"/>
                      </a:lnTo>
                      <a:lnTo>
                        <a:pt x="0" y="0"/>
                      </a:lnTo>
                      <a:lnTo>
                        <a:pt x="319" y="0"/>
                      </a:lnTo>
                      <a:lnTo>
                        <a:pt x="220" y="288"/>
                      </a:lnTo>
                      <a:close/>
                    </a:path>
                  </a:pathLst>
                </a:custGeom>
                <a:solidFill>
                  <a:srgbClr val="1FF524"/>
                </a:solidFill>
                <a:ln w="0">
                  <a:noFill/>
                </a:ln>
              </p:spPr>
              <p:style>
                <a:lnRef idx="0"/>
                <a:fillRef idx="0"/>
                <a:effectRef idx="0"/>
                <a:fontRef idx="minor"/>
              </p:style>
              <p:txBody>
                <a:bodyPr numCol="1" spcCol="0" lIns="90000" tIns="30960" rIns="90000" bIns="30960" anchor="t">
                  <a:noAutofit/>
                </a:bodyPr>
                <a:p>
                  <a:pPr defTabSz="995400">
                    <a:lnSpc>
                      <a:spcPct val="100000"/>
                    </a:lnSpc>
                    <a:tabLst>
                      <a:tab pos="0" algn="l"/>
                    </a:tabLst>
                  </a:pPr>
                  <a:endParaRPr lang="en-GB" sz="300" b="0" u="none" strike="noStrike">
                    <a:solidFill>
                      <a:srgbClr val="211F26"/>
                    </a:solidFill>
                    <a:effectLst/>
                    <a:uFillTx/>
                    <a:latin typeface="Aptos"/>
                  </a:endParaRPr>
                </a:p>
              </p:txBody>
            </p:sp>
            <p:sp>
              <p:nvSpPr>
                <p:cNvPr id="900" name="Freeform 13"/>
                <p:cNvSpPr/>
                <p:nvPr/>
              </p:nvSpPr>
              <p:spPr>
                <a:xfrm>
                  <a:off x="15502320" y="5764680"/>
                  <a:ext cx="59040" cy="22320"/>
                </a:xfrm>
                <a:custGeom>
                  <a:avLst/>
                  <a:gdLst>
                    <a:gd name="textAreaLeft" fmla="*/ 0 w 59040"/>
                    <a:gd name="textAreaRight" fmla="*/ 60840 w 59040"/>
                    <a:gd name="textAreaTop" fmla="*/ 0 h 22320"/>
                    <a:gd name="textAreaBottom" fmla="*/ 24120 h 22320"/>
                    <a:gd name="GluePoint1X" fmla="*/ 229 w 251"/>
                    <a:gd name="GluePoint1Y" fmla="*/ 70 h 100"/>
                    <a:gd name="GluePoint2X" fmla="*/ 229 w 251"/>
                    <a:gd name="GluePoint2Y" fmla="*/ 69 h 100"/>
                    <a:gd name="GluePoint3X" fmla="*/ 251 w 251"/>
                    <a:gd name="GluePoint3Y" fmla="*/ 0 h 100"/>
                    <a:gd name="GluePoint4X" fmla="*/ 0 w 251"/>
                    <a:gd name="GluePoint4Y" fmla="*/ 0 h 100"/>
                    <a:gd name="GluePoint5X" fmla="*/ 22 w 251"/>
                    <a:gd name="GluePoint5Y" fmla="*/ 69 h 100"/>
                    <a:gd name="GluePoint6X" fmla="*/ 63 w 251"/>
                    <a:gd name="GluePoint6Y" fmla="*/ 100 h 100"/>
                    <a:gd name="GluePoint7X" fmla="*/ 188 w 251"/>
                    <a:gd name="GluePoint7Y" fmla="*/ 100 h 100"/>
                    <a:gd name="GluePoint8X" fmla="*/ 229 w 251"/>
                    <a:gd name="GluePoint8Y" fmla="*/ 71 h 100"/>
                    <a:gd name="GluePoint9X" fmla="*/ 229 w 251"/>
                    <a:gd name="GluePoint9Y" fmla="*/ 71 h 100"/>
                    <a:gd name="GluePoint10X" fmla="*/ 229 w 251"/>
                    <a:gd name="GluePoint10Y" fmla="*/ 70 h 10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adFill rotWithShape="0">
                  <a:gsLst>
                    <a:gs pos="0">
                      <a:srgbClr val="9D9FA1"/>
                    </a:gs>
                    <a:gs pos="70000">
                      <a:srgbClr val="211F26"/>
                    </a:gs>
                  </a:gsLst>
                  <a:lin ang="2700000"/>
                </a:gradFill>
                <a:ln w="0">
                  <a:noFill/>
                </a:ln>
              </p:spPr>
              <p:style>
                <a:lnRef idx="0"/>
                <a:fillRef idx="0"/>
                <a:effectRef idx="0"/>
                <a:fontRef idx="minor"/>
              </p:style>
              <p:txBody>
                <a:bodyPr numCol="1" spcCol="0" lIns="90000" tIns="11880" rIns="90000" bIns="11880" anchor="t">
                  <a:noAutofit/>
                </a:bodyPr>
                <a:p>
                  <a:pPr defTabSz="995400">
                    <a:lnSpc>
                      <a:spcPct val="100000"/>
                    </a:lnSpc>
                    <a:tabLst>
                      <a:tab pos="0" algn="l"/>
                    </a:tabLst>
                  </a:pPr>
                  <a:endParaRPr lang="en-GB" sz="300" b="0" u="none" strike="noStrike">
                    <a:solidFill>
                      <a:srgbClr val="211F26"/>
                    </a:solidFill>
                    <a:effectLst/>
                    <a:uFillTx/>
                    <a:latin typeface="Aptos"/>
                  </a:endParaRPr>
                </a:p>
              </p:txBody>
            </p:sp>
            <p:sp>
              <p:nvSpPr>
                <p:cNvPr id="901" name="Freeform 14"/>
                <p:cNvSpPr/>
                <p:nvPr/>
              </p:nvSpPr>
              <p:spPr>
                <a:xfrm>
                  <a:off x="15447600" y="5546160"/>
                  <a:ext cx="168120" cy="206280"/>
                </a:xfrm>
                <a:custGeom>
                  <a:avLst/>
                  <a:gdLst>
                    <a:gd name="textAreaLeft" fmla="*/ 0 w 168120"/>
                    <a:gd name="textAreaRight" fmla="*/ 169920 w 168120"/>
                    <a:gd name="textAreaTop" fmla="*/ 0 h 206280"/>
                    <a:gd name="textAreaBottom" fmla="*/ 208080 h 206280"/>
                    <a:gd name="GluePoint1X" fmla="*/ 351 w 702"/>
                    <a:gd name="GluePoint1Y" fmla="*/ 0 h 860"/>
                    <a:gd name="GluePoint2X" fmla="*/ 0 w 702"/>
                    <a:gd name="GluePoint2Y" fmla="*/ 351 h 860"/>
                    <a:gd name="GluePoint3X" fmla="*/ 134 w 702"/>
                    <a:gd name="GluePoint3Y" fmla="*/ 627 h 860"/>
                    <a:gd name="GluePoint4X" fmla="*/ 165 w 702"/>
                    <a:gd name="GluePoint4Y" fmla="*/ 718 h 860"/>
                    <a:gd name="GluePoint5X" fmla="*/ 266 w 702"/>
                    <a:gd name="GluePoint5Y" fmla="*/ 718 h 860"/>
                    <a:gd name="GluePoint6X" fmla="*/ 266 w 702"/>
                    <a:gd name="GluePoint6Y" fmla="*/ 718 h 860"/>
                    <a:gd name="GluePoint7X" fmla="*/ 434 w 702"/>
                    <a:gd name="GluePoint7Y" fmla="*/ 718 h 860"/>
                    <a:gd name="GluePoint8X" fmla="*/ 419 w 702"/>
                    <a:gd name="GluePoint8Y" fmla="*/ 760 h 860"/>
                    <a:gd name="GluePoint9X" fmla="*/ 284 w 702"/>
                    <a:gd name="GluePoint9Y" fmla="*/ 760 h 860"/>
                    <a:gd name="GluePoint10X" fmla="*/ 284 w 702"/>
                    <a:gd name="GluePoint10Y" fmla="*/ 760 h 860"/>
                    <a:gd name="GluePoint11X" fmla="*/ 179 w 702"/>
                    <a:gd name="GluePoint11Y" fmla="*/ 760 h 860"/>
                    <a:gd name="GluePoint12X" fmla="*/ 212 w 702"/>
                    <a:gd name="GluePoint12Y" fmla="*/ 860 h 860"/>
                    <a:gd name="GluePoint13X" fmla="*/ 212 w 702"/>
                    <a:gd name="GluePoint13Y" fmla="*/ 860 h 860"/>
                    <a:gd name="GluePoint14X" fmla="*/ 216 w 702"/>
                    <a:gd name="GluePoint14Y" fmla="*/ 860 h 860"/>
                    <a:gd name="GluePoint15X" fmla="*/ 488 w 702"/>
                    <a:gd name="GluePoint15Y" fmla="*/ 860 h 860"/>
                    <a:gd name="GluePoint16X" fmla="*/ 491 w 702"/>
                    <a:gd name="GluePoint16Y" fmla="*/ 860 h 860"/>
                    <a:gd name="GluePoint17X" fmla="*/ 570 w 702"/>
                    <a:gd name="GluePoint17Y" fmla="*/ 625 h 860"/>
                    <a:gd name="GluePoint18X" fmla="*/ 702 w 702"/>
                    <a:gd name="GluePoint18Y" fmla="*/ 351 h 860"/>
                    <a:gd name="GluePoint19X" fmla="*/ 351 w 702"/>
                    <a:gd name="GluePoint19Y" fmla="*/ 0 h 860"/>
                    <a:gd name="GluePoint20X" fmla="*/ 587 w 702"/>
                    <a:gd name="GluePoint20Y" fmla="*/ 438 h 860"/>
                    <a:gd name="GluePoint21X" fmla="*/ 485 w 702"/>
                    <a:gd name="GluePoint21Y" fmla="*/ 563 h 860"/>
                    <a:gd name="GluePoint22X" fmla="*/ 454 w 702"/>
                    <a:gd name="GluePoint22Y" fmla="*/ 658 h 860"/>
                    <a:gd name="GluePoint23X" fmla="*/ 250 w 702"/>
                    <a:gd name="GluePoint23Y" fmla="*/ 658 h 860"/>
                    <a:gd name="GluePoint24X" fmla="*/ 219 w 702"/>
                    <a:gd name="GluePoint24Y" fmla="*/ 565 h 860"/>
                    <a:gd name="GluePoint25X" fmla="*/ 115 w 702"/>
                    <a:gd name="GluePoint25Y" fmla="*/ 439 h 860"/>
                    <a:gd name="GluePoint26X" fmla="*/ 99 w 702"/>
                    <a:gd name="GluePoint26Y" fmla="*/ 351 h 860"/>
                    <a:gd name="GluePoint27X" fmla="*/ 351 w 702"/>
                    <a:gd name="GluePoint27Y" fmla="*/ 99 h 860"/>
                    <a:gd name="GluePoint28X" fmla="*/ 603 w 702"/>
                    <a:gd name="GluePoint28Y" fmla="*/ 351 h 860"/>
                    <a:gd name="GluePoint29X" fmla="*/ 587 w 702"/>
                    <a:gd name="GluePoint29Y" fmla="*/ 438 h 860"/>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Lst>
                  <a:rect l="textAreaLeft" t="textAreaTop" r="textAreaRight" b="textAreaBottom"/>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adFill rotWithShape="0">
                  <a:gsLst>
                    <a:gs pos="0">
                      <a:srgbClr val="9D9FA1"/>
                    </a:gs>
                    <a:gs pos="70000">
                      <a:srgbClr val="211F26"/>
                    </a:gs>
                  </a:gsLst>
                  <a:lin ang="2700000"/>
                </a:gradFill>
                <a:ln w="0">
                  <a:noFill/>
                </a:ln>
              </p:spPr>
              <p:style>
                <a:lnRef idx="0"/>
                <a:fillRef idx="0"/>
                <a:effectRef idx="0"/>
                <a:fontRef idx="minor"/>
              </p:style>
              <p:txBody>
                <a:bodyPr numCol="1" spcCol="0" lIns="90000" tIns="45000" rIns="90000" bIns="45000" anchor="t">
                  <a:noAutofit/>
                </a:bodyPr>
                <a:p>
                  <a:pPr defTabSz="995400">
                    <a:lnSpc>
                      <a:spcPct val="100000"/>
                    </a:lnSpc>
                    <a:tabLst>
                      <a:tab pos="0" algn="l"/>
                    </a:tabLst>
                  </a:pPr>
                  <a:endParaRPr lang="en-GB" sz="300" b="0" u="none" strike="noStrike">
                    <a:solidFill>
                      <a:srgbClr val="211F26"/>
                    </a:solidFill>
                    <a:effectLst/>
                    <a:uFillTx/>
                    <a:latin typeface="Aptos"/>
                  </a:endParaRPr>
                </a:p>
              </p:txBody>
            </p:sp>
          </p:grpSp>
          <p:sp>
            <p:nvSpPr>
              <p:cNvPr id="902" name="Tekstvak 91"/>
              <p:cNvSpPr/>
              <p:nvPr/>
            </p:nvSpPr>
            <p:spPr>
              <a:xfrm>
                <a:off x="15225480" y="5800680"/>
                <a:ext cx="626040" cy="320400"/>
              </a:xfrm>
              <a:prstGeom prst="rect">
                <a:avLst/>
              </a:prstGeom>
              <a:noFill/>
              <a:ln w="0">
                <a:noFill/>
              </a:ln>
            </p:spPr>
            <p:style>
              <a:lnRef idx="0"/>
              <a:fillRef idx="0"/>
              <a:effectRef idx="0"/>
              <a:fontRef idx="minor"/>
            </p:style>
            <p:txBody>
              <a:bodyPr lIns="0" tIns="0" rIns="0" bIns="0" anchor="ctr">
                <a:noAutofit/>
              </a:bodyPr>
              <a:p>
                <a:pPr algn="ctr" defTabSz="914400">
                  <a:lnSpc>
                    <a:spcPct val="90000"/>
                  </a:lnSpc>
                  <a:spcBef>
                    <a:spcPts val="601"/>
                  </a:spcBef>
                  <a:spcAft>
                    <a:spcPts val="601"/>
                  </a:spcAft>
                  <a:tabLst>
                    <a:tab pos="0" algn="l"/>
                  </a:tabLst>
                </a:pPr>
                <a:r>
                  <a:rPr lang="en-GB" sz="1000" b="0" u="none" strike="noStrike">
                    <a:solidFill>
                      <a:srgbClr val="211F26"/>
                    </a:solidFill>
                    <a:effectLst/>
                    <a:uFillTx/>
                    <a:latin typeface="Aptos"/>
                  </a:rPr>
                  <a:t>Inspiration</a:t>
                </a:r>
                <a:endParaRPr lang="nl-NL" sz="1000" b="0" u="none" strike="noStrike">
                  <a:solidFill>
                    <a:srgbClr val="000000"/>
                  </a:solidFill>
                  <a:effectLst/>
                  <a:uFillTx/>
                  <a:latin typeface="Calibri"/>
                </a:endParaRPr>
              </a:p>
            </p:txBody>
          </p:sp>
        </p:grpSp>
        <p:grpSp>
          <p:nvGrpSpPr>
            <p:cNvPr id="903" name="Groep 82"/>
            <p:cNvGrpSpPr/>
            <p:nvPr/>
          </p:nvGrpSpPr>
          <p:grpSpPr>
            <a:xfrm>
              <a:off x="12798360" y="1226880"/>
              <a:ext cx="444960" cy="405000"/>
              <a:chOff x="12798360" y="1226880"/>
              <a:chExt cx="444960" cy="405000"/>
            </a:xfrm>
          </p:grpSpPr>
          <p:grpSp>
            <p:nvGrpSpPr>
              <p:cNvPr id="904" name="Groep 83"/>
              <p:cNvGrpSpPr/>
              <p:nvPr/>
            </p:nvGrpSpPr>
            <p:grpSpPr>
              <a:xfrm>
                <a:off x="12878280" y="1226880"/>
                <a:ext cx="282240" cy="244800"/>
                <a:chOff x="12878280" y="1226880"/>
                <a:chExt cx="282240" cy="244800"/>
              </a:xfrm>
            </p:grpSpPr>
            <p:sp>
              <p:nvSpPr>
                <p:cNvPr id="905" name="Vrije vorm: vorm 85"/>
                <p:cNvSpPr/>
                <p:nvPr/>
              </p:nvSpPr>
              <p:spPr>
                <a:xfrm>
                  <a:off x="12926880" y="1287720"/>
                  <a:ext cx="46080" cy="46080"/>
                </a:xfrm>
                <a:custGeom>
                  <a:avLst/>
                  <a:gdLst>
                    <a:gd name="textAreaLeft" fmla="*/ 0 w 46080"/>
                    <a:gd name="textAreaRight" fmla="*/ 47880 w 46080"/>
                    <a:gd name="textAreaTop" fmla="*/ 0 h 46080"/>
                    <a:gd name="textAreaBottom" fmla="*/ 47880 h 46080"/>
                    <a:gd name="GluePoint1X" fmla="*/ 369094 w 371475"/>
                    <a:gd name="GluePoint1Y" fmla="*/ 188119 h 371475"/>
                    <a:gd name="GluePoint2X" fmla="*/ 188119 w 371475"/>
                    <a:gd name="GluePoint2Y" fmla="*/ 369094 h 371475"/>
                    <a:gd name="GluePoint3X" fmla="*/ 7144 w 371475"/>
                    <a:gd name="GluePoint3Y" fmla="*/ 188119 h 371475"/>
                    <a:gd name="GluePoint4X" fmla="*/ 188119 w 371475"/>
                    <a:gd name="GluePoint4Y" fmla="*/ 7144 h 371475"/>
                    <a:gd name="GluePoint5X" fmla="*/ 369094 w 371475"/>
                    <a:gd name="GluePoint5Y" fmla="*/ 188119 h 371475"/>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a:noFill/>
                </a:ln>
              </p:spPr>
              <p:style>
                <a:lnRef idx="0"/>
                <a:fillRef idx="0"/>
                <a:effectRef idx="0"/>
                <a:fontRef idx="minor"/>
              </p:style>
              <p:txBody>
                <a:bodyPr lIns="90000" tIns="2880" rIns="90000" bIns="2880" anchor="ctr">
                  <a:noAutofit/>
                </a:bodyPr>
                <a:p>
                  <a:pPr defTabSz="995400">
                    <a:lnSpc>
                      <a:spcPct val="100000"/>
                    </a:lnSpc>
                  </a:pPr>
                  <a:endParaRPr lang="en-GB" sz="7200" b="0" u="none" strike="noStrike">
                    <a:solidFill>
                      <a:srgbClr val="211F26"/>
                    </a:solidFill>
                    <a:effectLst/>
                    <a:uFillTx/>
                    <a:latin typeface="Aptos"/>
                  </a:endParaRPr>
                </a:p>
              </p:txBody>
            </p:sp>
            <p:grpSp>
              <p:nvGrpSpPr>
                <p:cNvPr id="906" name="Groep 86"/>
                <p:cNvGrpSpPr/>
                <p:nvPr/>
              </p:nvGrpSpPr>
              <p:grpSpPr>
                <a:xfrm>
                  <a:off x="12878280" y="1226880"/>
                  <a:ext cx="282240" cy="244800"/>
                  <a:chOff x="12878280" y="1226880"/>
                  <a:chExt cx="282240" cy="244800"/>
                </a:xfrm>
              </p:grpSpPr>
              <p:sp>
                <p:nvSpPr>
                  <p:cNvPr id="907" name="Vrije vorm: vorm 88"/>
                  <p:cNvSpPr/>
                  <p:nvPr/>
                </p:nvSpPr>
                <p:spPr>
                  <a:xfrm>
                    <a:off x="12878280" y="1226880"/>
                    <a:ext cx="282240" cy="244800"/>
                  </a:xfrm>
                  <a:custGeom>
                    <a:avLst/>
                    <a:gdLst>
                      <a:gd name="textAreaLeft" fmla="*/ 0 w 282240"/>
                      <a:gd name="textAreaRight" fmla="*/ 284040 w 282240"/>
                      <a:gd name="textAreaTop" fmla="*/ 0 h 244800"/>
                      <a:gd name="textAreaBottom" fmla="*/ 246600 h 244800"/>
                      <a:gd name="GluePoint1X" fmla="*/ 7144 w 2200275"/>
                      <a:gd name="GluePoint1Y" fmla="*/ 7144 h 1914525"/>
                      <a:gd name="GluePoint2X" fmla="*/ 7144 w 2200275"/>
                      <a:gd name="GluePoint2Y" fmla="*/ 245269 h 1914525"/>
                      <a:gd name="GluePoint3X" fmla="*/ 432911 w 2200275"/>
                      <a:gd name="GluePoint3Y" fmla="*/ 245269 h 1914525"/>
                      <a:gd name="GluePoint4X" fmla="*/ 432911 w 2200275"/>
                      <a:gd name="GluePoint4Y" fmla="*/ 245269 h 1914525"/>
                      <a:gd name="GluePoint5X" fmla="*/ 1959769 w 2200275"/>
                      <a:gd name="GluePoint5Y" fmla="*/ 245269 h 1914525"/>
                      <a:gd name="GluePoint6X" fmla="*/ 1959769 w 2200275"/>
                      <a:gd name="GluePoint6Y" fmla="*/ 1674019 h 1914525"/>
                      <a:gd name="GluePoint7X" fmla="*/ 245269 w 2200275"/>
                      <a:gd name="GluePoint7Y" fmla="*/ 1674019 h 1914525"/>
                      <a:gd name="GluePoint8X" fmla="*/ 245269 w 2200275"/>
                      <a:gd name="GluePoint8Y" fmla="*/ 350044 h 1914525"/>
                      <a:gd name="GluePoint9X" fmla="*/ 7144 w 2200275"/>
                      <a:gd name="GluePoint9Y" fmla="*/ 350044 h 1914525"/>
                      <a:gd name="GluePoint10X" fmla="*/ 7144 w 2200275"/>
                      <a:gd name="GluePoint10Y" fmla="*/ 1912144 h 1914525"/>
                      <a:gd name="GluePoint11X" fmla="*/ 2197894 w 2200275"/>
                      <a:gd name="GluePoint11Y" fmla="*/ 1912144 h 1914525"/>
                      <a:gd name="GluePoint12X" fmla="*/ 2197894 w 2200275"/>
                      <a:gd name="GluePoint12Y" fmla="*/ 7144 h 19145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adFill rotWithShape="0">
                    <a:gsLst>
                      <a:gs pos="0">
                        <a:srgbClr val="9D9FA1"/>
                      </a:gs>
                      <a:gs pos="70000">
                        <a:srgbClr val="211F26"/>
                      </a:gs>
                    </a:gsLst>
                    <a:lin ang="2700000"/>
                  </a:gradFill>
                  <a:ln w="9525">
                    <a:noFill/>
                  </a:ln>
                </p:spPr>
                <p:style>
                  <a:lnRef idx="0"/>
                  <a:fillRef idx="0"/>
                  <a:effectRef idx="0"/>
                  <a:fontRef idx="minor"/>
                </p:style>
                <p:txBody>
                  <a:bodyPr lIns="90000" tIns="45000" rIns="90000" bIns="45000" anchor="ctr">
                    <a:noAutofit/>
                  </a:bodyPr>
                  <a:p>
                    <a:pPr defTabSz="995400">
                      <a:lnSpc>
                        <a:spcPct val="100000"/>
                      </a:lnSpc>
                    </a:pPr>
                    <a:endParaRPr lang="en-GB" sz="7200" b="0" u="none" strike="noStrike">
                      <a:solidFill>
                        <a:srgbClr val="211F26"/>
                      </a:solidFill>
                      <a:effectLst/>
                      <a:uFillTx/>
                      <a:latin typeface="Aptos"/>
                    </a:endParaRPr>
                  </a:p>
                </p:txBody>
              </p:sp>
              <p:sp>
                <p:nvSpPr>
                  <p:cNvPr id="908" name="Vrije vorm: vorm 89"/>
                  <p:cNvSpPr/>
                  <p:nvPr/>
                </p:nvSpPr>
                <p:spPr>
                  <a:xfrm>
                    <a:off x="12926880" y="1303200"/>
                    <a:ext cx="183960" cy="112320"/>
                  </a:xfrm>
                  <a:custGeom>
                    <a:avLst/>
                    <a:gdLst>
                      <a:gd name="textAreaLeft" fmla="*/ 0 w 183960"/>
                      <a:gd name="textAreaRight" fmla="*/ 185760 w 183960"/>
                      <a:gd name="textAreaTop" fmla="*/ 0 h 112320"/>
                      <a:gd name="textAreaBottom" fmla="*/ 114120 h 112320"/>
                      <a:gd name="GluePoint1X" fmla="*/ 1070134 w 1438275"/>
                      <a:gd name="GluePoint1Y" fmla="*/ 7144 h 885825"/>
                      <a:gd name="GluePoint2X" fmla="*/ 801529 w 1438275"/>
                      <a:gd name="GluePoint2Y" fmla="*/ 275749 h 885825"/>
                      <a:gd name="GluePoint3X" fmla="*/ 662464 w 1438275"/>
                      <a:gd name="GluePoint3Y" fmla="*/ 137636 h 885825"/>
                      <a:gd name="GluePoint4X" fmla="*/ 7144 w 1438275"/>
                      <a:gd name="GluePoint4Y" fmla="*/ 784384 h 885825"/>
                      <a:gd name="GluePoint5X" fmla="*/ 108109 w 1438275"/>
                      <a:gd name="GluePoint5Y" fmla="*/ 885349 h 885825"/>
                      <a:gd name="GluePoint6X" fmla="*/ 662464 w 1438275"/>
                      <a:gd name="GluePoint6Y" fmla="*/ 338614 h 885825"/>
                      <a:gd name="GluePoint7X" fmla="*/ 928211 w 1438275"/>
                      <a:gd name="GluePoint7Y" fmla="*/ 605314 h 885825"/>
                      <a:gd name="GluePoint8X" fmla="*/ 1029176 w 1438275"/>
                      <a:gd name="GluePoint8Y" fmla="*/ 503396 h 885825"/>
                      <a:gd name="GluePoint9X" fmla="*/ 902494 w 1438275"/>
                      <a:gd name="GluePoint9Y" fmla="*/ 376714 h 885825"/>
                      <a:gd name="GluePoint10X" fmla="*/ 1070134 w 1438275"/>
                      <a:gd name="GluePoint10Y" fmla="*/ 209074 h 885825"/>
                      <a:gd name="GluePoint11X" fmla="*/ 1337786 w 1438275"/>
                      <a:gd name="GluePoint11Y" fmla="*/ 480536 h 885825"/>
                      <a:gd name="GluePoint12X" fmla="*/ 1438751 w 1438275"/>
                      <a:gd name="GluePoint12Y" fmla="*/ 378619 h 88582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Lst>
                    <a:rect l="textAreaLeft" t="textAreaTop" r="textAreaRight" b="textAreaBottom"/>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adFill rotWithShape="0">
                    <a:gsLst>
                      <a:gs pos="0">
                        <a:srgbClr val="9D9FA1"/>
                      </a:gs>
                      <a:gs pos="70000">
                        <a:srgbClr val="211F26"/>
                      </a:gs>
                    </a:gsLst>
                    <a:lin ang="2700000"/>
                  </a:gradFill>
                  <a:ln w="9525">
                    <a:noFill/>
                  </a:ln>
                </p:spPr>
                <p:style>
                  <a:lnRef idx="0"/>
                  <a:fillRef idx="0"/>
                  <a:effectRef idx="0"/>
                  <a:fontRef idx="minor"/>
                </p:style>
                <p:txBody>
                  <a:bodyPr lIns="90000" tIns="45000" rIns="90000" bIns="45000" anchor="ctr">
                    <a:noAutofit/>
                  </a:bodyPr>
                  <a:p>
                    <a:pPr defTabSz="995400">
                      <a:lnSpc>
                        <a:spcPct val="100000"/>
                      </a:lnSpc>
                    </a:pPr>
                    <a:endParaRPr lang="en-GB" sz="7200" b="0" u="none" strike="noStrike">
                      <a:solidFill>
                        <a:srgbClr val="211F26"/>
                      </a:solidFill>
                      <a:effectLst/>
                      <a:uFillTx/>
                      <a:latin typeface="Aptos"/>
                    </a:endParaRPr>
                  </a:p>
                </p:txBody>
              </p:sp>
            </p:grpSp>
          </p:grpSp>
          <p:sp>
            <p:nvSpPr>
              <p:cNvPr id="909" name="Tekstvak 84"/>
              <p:cNvSpPr/>
              <p:nvPr/>
            </p:nvSpPr>
            <p:spPr>
              <a:xfrm>
                <a:off x="12798360" y="1490040"/>
                <a:ext cx="444960" cy="141840"/>
              </a:xfrm>
              <a:prstGeom prst="rect">
                <a:avLst/>
              </a:prstGeom>
              <a:noFill/>
              <a:ln w="0">
                <a:noFill/>
              </a:ln>
            </p:spPr>
            <p:style>
              <a:lnRef idx="0"/>
              <a:fillRef idx="0"/>
              <a:effectRef idx="0"/>
              <a:fontRef idx="minor"/>
            </p:style>
            <p:txBody>
              <a:bodyPr lIns="0" tIns="18000" rIns="0" bIns="0" anchor="t">
                <a:noAutofit/>
              </a:bodyPr>
              <a:p>
                <a:pPr algn="ctr" defTabSz="914400">
                  <a:lnSpc>
                    <a:spcPct val="90000"/>
                  </a:lnSpc>
                  <a:spcBef>
                    <a:spcPts val="601"/>
                  </a:spcBef>
                  <a:spcAft>
                    <a:spcPts val="601"/>
                  </a:spcAft>
                  <a:tabLst>
                    <a:tab pos="0" algn="l"/>
                  </a:tabLst>
                </a:pPr>
                <a:r>
                  <a:rPr lang="en-GB" sz="1000" b="0" u="none" strike="noStrike">
                    <a:solidFill>
                      <a:srgbClr val="211F26"/>
                    </a:solidFill>
                    <a:effectLst/>
                    <a:uFillTx/>
                    <a:latin typeface="Aptos"/>
                  </a:rPr>
                  <a:t>Images</a:t>
                </a:r>
                <a:endParaRPr lang="nl-NL" sz="1000" b="0" u="none" strike="noStrike">
                  <a:solidFill>
                    <a:srgbClr val="000000"/>
                  </a:solidFill>
                  <a:effectLst/>
                  <a:uFillTx/>
                  <a:latin typeface="Calibri"/>
                </a:endParaRPr>
              </a:p>
            </p:txBody>
          </p:sp>
        </p:grpSp>
      </p:grpSp>
      <p:sp>
        <p:nvSpPr>
          <p:cNvPr id="910" name="Rechthoek: afgeronde hoeken 14"/>
          <p:cNvSpPr/>
          <p:nvPr/>
        </p:nvSpPr>
        <p:spPr>
          <a:xfrm>
            <a:off x="0" y="-367920"/>
            <a:ext cx="11624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Titel slide #2</a:t>
            </a:r>
            <a:endParaRPr lang="nl-NL" sz="1600" b="0" u="none" strike="noStrike">
              <a:solidFill>
                <a:srgbClr val="000000"/>
              </a:solidFill>
              <a:effectLst/>
              <a:uFillTx/>
              <a:latin typeface="Calibri"/>
            </a:endParaRPr>
          </a:p>
        </p:txBody>
      </p:sp>
      <p:sp>
        <p:nvSpPr>
          <p:cNvPr id="911" name="PlaceHolder 5"/>
          <p:cNvSpPr>
            <a:spLocks noGrp="1"/>
          </p:cNvSpPr>
          <p:nvPr>
            <p:ph type="body" hasCustomPrompt="1"/>
          </p:nvPr>
        </p:nvSpPr>
        <p:spPr>
          <a:xfrm>
            <a:off x="1575360" y="861480"/>
            <a:ext cx="167760" cy="2206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12" name="PlaceHolder 6"/>
          <p:cNvSpPr>
            <a:spLocks noGrp="1"/>
          </p:cNvSpPr>
          <p:nvPr>
            <p:ph type="body" hasCustomPrompt="1"/>
          </p:nvPr>
        </p:nvSpPr>
        <p:spPr>
          <a:xfrm>
            <a:off x="1339560" y="858240"/>
            <a:ext cx="177840" cy="22104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13" name="PlaceHolder 7"/>
          <p:cNvSpPr>
            <a:spLocks noGrp="1"/>
          </p:cNvSpPr>
          <p:nvPr>
            <p:ph type="body" hasCustomPrompt="1"/>
          </p:nvPr>
        </p:nvSpPr>
        <p:spPr>
          <a:xfrm>
            <a:off x="1080360" y="856800"/>
            <a:ext cx="198360" cy="22356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14" name="PlaceHolder 8"/>
          <p:cNvSpPr>
            <a:spLocks noGrp="1"/>
          </p:cNvSpPr>
          <p:nvPr>
            <p:ph type="body" hasCustomPrompt="1"/>
          </p:nvPr>
        </p:nvSpPr>
        <p:spPr>
          <a:xfrm>
            <a:off x="855000" y="854280"/>
            <a:ext cx="174600" cy="22500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p:bg>
      <p:bgPr>
        <a:solidFill>
          <a:srgbClr val="FFFFFF"/>
        </a:solidFill>
      </p:bgPr>
    </p:bg>
    <p:spTree>
      <p:nvGrpSpPr>
        <p:cNvPr id="1" name=""/>
        <p:cNvGrpSpPr/>
        <p:nvPr/>
      </p:nvGrpSpPr>
      <p:grpSpPr>
        <a:xfrm>
          <a:off x="0" y="0"/>
          <a:ext cx="0" cy="0"/>
          <a:chOff x="0" y="0"/>
          <a:chExt cx="0" cy="0"/>
        </a:xfrm>
      </p:grpSpPr>
      <p:grpSp>
        <p:nvGrpSpPr>
          <p:cNvPr id="915" name="GRID" hidden="1"/>
          <p:cNvGrpSpPr/>
          <p:nvPr/>
        </p:nvGrpSpPr>
        <p:grpSpPr>
          <a:xfrm>
            <a:off x="0" y="0"/>
            <a:ext cx="12190320" cy="6856200"/>
            <a:chOff x="0" y="0"/>
            <a:chExt cx="12190320" cy="6856200"/>
          </a:xfrm>
        </p:grpSpPr>
        <p:sp>
          <p:nvSpPr>
            <p:cNvPr id="916"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17"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18"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19"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20"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21"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22"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923" name="PlaceHolder 1"/>
          <p:cNvSpPr>
            <a:spLocks noGrp="1"/>
          </p:cNvSpPr>
          <p:nvPr>
            <p:ph type="dt" idx="39"/>
          </p:nvPr>
        </p:nvSpPr>
        <p:spPr>
          <a:xfrm>
            <a:off x="7645680" y="7007760"/>
            <a:ext cx="3138480" cy="21528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000" b="0" u="none" strike="noStrike">
                <a:solidFill>
                  <a:schemeClr val="dk2"/>
                </a:solidFill>
                <a:effectLst/>
                <a:uFillTx/>
                <a:latin typeface="Aptos"/>
              </a:defRPr>
            </a:lvl1pPr>
          </a:lstStyle>
          <a:p>
            <a:pPr indent="0" algn="l" defTabSz="914400">
              <a:lnSpc>
                <a:spcPct val="100000"/>
              </a:lnSpc>
              <a:buNone/>
              <a:tabLst>
                <a:tab pos="0" algn="l"/>
              </a:tabLst>
            </a:pPr>
            <a:r>
              <a:rPr lang="en-GB" sz="1000" b="0" u="none" strike="noStrike">
                <a:solidFill>
                  <a:schemeClr val="dk2"/>
                </a:solidFill>
                <a:effectLst/>
                <a:uFillTx/>
                <a:latin typeface="Aptos"/>
              </a:rPr>
              <a:t>&lt;date/time&gt;</a:t>
            </a:r>
            <a:endParaRPr lang="nl-NL" sz="1000" b="0" u="none" strike="noStrike">
              <a:solidFill>
                <a:srgbClr val="000000"/>
              </a:solidFill>
              <a:effectLst/>
              <a:uFillTx/>
              <a:latin typeface="Calibri"/>
            </a:endParaRPr>
          </a:p>
        </p:txBody>
      </p:sp>
      <p:sp>
        <p:nvSpPr>
          <p:cNvPr id="924" name="PlaceHolder 2"/>
          <p:cNvSpPr>
            <a:spLocks noGrp="1"/>
          </p:cNvSpPr>
          <p:nvPr>
            <p:ph type="ftr" idx="40"/>
          </p:nvPr>
        </p:nvSpPr>
        <p:spPr>
          <a:xfrm>
            <a:off x="927000" y="7007760"/>
            <a:ext cx="6716880" cy="21528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000" b="0" u="none" strike="noStrike">
                <a:solidFill>
                  <a:schemeClr val="dk1"/>
                </a:solidFill>
                <a:effectLst/>
                <a:uFillTx/>
                <a:latin typeface="Aptos"/>
              </a:defRPr>
            </a:lvl1pPr>
          </a:lstStyle>
          <a:p>
            <a:pPr indent="0" algn="l" defTabSz="914400">
              <a:lnSpc>
                <a:spcPct val="100000"/>
              </a:lnSpc>
              <a:buNone/>
              <a:tabLst>
                <a:tab pos="0" algn="l"/>
              </a:tabLst>
            </a:pPr>
            <a:r>
              <a:rPr lang="en-GB" sz="1000" b="0" u="none" strike="noStrike">
                <a:solidFill>
                  <a:schemeClr val="dk1"/>
                </a:solidFill>
                <a:effectLst/>
                <a:uFillTx/>
                <a:latin typeface="Aptos"/>
              </a:rPr>
              <a:t>&lt;footer&gt;</a:t>
            </a:r>
            <a:endParaRPr lang="nl-NL" sz="1000" b="0" u="none" strike="noStrike">
              <a:solidFill>
                <a:srgbClr val="000000"/>
              </a:solidFill>
              <a:effectLst/>
              <a:uFillTx/>
              <a:latin typeface="Calibri"/>
            </a:endParaRPr>
          </a:p>
        </p:txBody>
      </p:sp>
      <p:sp>
        <p:nvSpPr>
          <p:cNvPr id="925" name="PlaceHolder 3"/>
          <p:cNvSpPr>
            <a:spLocks noGrp="1"/>
          </p:cNvSpPr>
          <p:nvPr>
            <p:ph type="sldNum" idx="41"/>
          </p:nvPr>
        </p:nvSpPr>
        <p:spPr>
          <a:xfrm>
            <a:off x="516240" y="6375960"/>
            <a:ext cx="390600" cy="21528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EF169E93-9129-4091-9E97-16D21225B959}"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926" name="Tekstvak 6"/>
          <p:cNvSpPr/>
          <p:nvPr/>
        </p:nvSpPr>
        <p:spPr>
          <a:xfrm>
            <a:off x="5353920" y="-885600"/>
            <a:ext cx="1482120" cy="546480"/>
          </a:xfrm>
          <a:prstGeom prst="rect">
            <a:avLst/>
          </a:prstGeom>
          <a:solidFill>
            <a:schemeClr val="bg1"/>
          </a:solidFill>
          <a:ln w="0">
            <a:noFill/>
          </a:ln>
        </p:spPr>
        <p:style>
          <a:lnRef idx="0"/>
          <a:fillRef idx="0"/>
          <a:effectRef idx="0"/>
          <a:fontRef idx="minor"/>
        </p:style>
        <p:txBody>
          <a:bodyPr wrap="none" lIns="360000" tIns="91800" rIns="360000" bIns="91800" anchor="t">
            <a:spAutoFit/>
          </a:bodyPr>
          <a:p>
            <a:pPr algn="ctr" defTabSz="914400">
              <a:lnSpc>
                <a:spcPct val="100000"/>
              </a:lnSpc>
            </a:pPr>
            <a:r>
              <a:rPr lang="en-GB" sz="1200" b="0" u="none" spc="51" strike="noStrike">
                <a:solidFill>
                  <a:srgbClr val="212121"/>
                </a:solidFill>
                <a:effectLst/>
                <a:uFillTx/>
                <a:latin typeface="Aptos"/>
              </a:rPr>
              <a:t>TITLE ONLY</a:t>
            </a:r>
            <a:endParaRPr lang="nl-NL" sz="1200" b="0" u="none" strike="noStrike">
              <a:solidFill>
                <a:srgbClr val="000000"/>
              </a:solidFill>
              <a:effectLst/>
              <a:uFillTx/>
              <a:latin typeface="Calibri"/>
            </a:endParaRPr>
          </a:p>
        </p:txBody>
      </p:sp>
      <p:sp>
        <p:nvSpPr>
          <p:cNvPr id="927" name="PlaceHolder 4"/>
          <p:cNvSpPr>
            <a:spLocks noGrp="1"/>
          </p:cNvSpPr>
          <p:nvPr>
            <p:ph type="title" hasCustomPrompt="1"/>
          </p:nvPr>
        </p:nvSpPr>
        <p:spPr>
          <a:xfrm>
            <a:off x="522000" y="272160"/>
            <a:ext cx="11144520" cy="59904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your title here</a:t>
            </a:r>
            <a:endParaRPr lang="en-GB" sz="3400" b="1" u="none" strike="noStrike">
              <a:solidFill>
                <a:schemeClr val="dk1"/>
              </a:solidFill>
              <a:effectLst/>
              <a:uFillTx/>
              <a:latin typeface="Aptos"/>
            </a:endParaRPr>
          </a:p>
        </p:txBody>
      </p:sp>
      <p:sp>
        <p:nvSpPr>
          <p:cNvPr id="928" name="Onder balkje"/>
          <p:cNvSpPr/>
          <p:nvPr/>
        </p:nvSpPr>
        <p:spPr>
          <a:xfrm>
            <a:off x="-2520" y="6786000"/>
            <a:ext cx="12190320" cy="75240"/>
          </a:xfrm>
          <a:prstGeom prst="rect">
            <a:avLst/>
          </a:prstGeom>
          <a:solidFill>
            <a:srgbClr val="EE7628"/>
          </a:solidFill>
          <a:ln>
            <a:noFill/>
          </a:ln>
        </p:spPr>
        <p:style>
          <a:lnRef idx="2">
            <a:schemeClr val="accent1">
              <a:shade val="50000"/>
            </a:schemeClr>
          </a:lnRef>
          <a:fillRef idx="1">
            <a:schemeClr val="accent1"/>
          </a:fillRef>
          <a:effectRef idx="0">
            <a:schemeClr val="accent1"/>
          </a:effectRef>
          <a:fontRef idx="minor"/>
        </p:style>
        <p:txBody>
          <a:bodyPr lIns="90000" tIns="32040" rIns="90000" bIns="3204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29" name="PlaceHolder 5"/>
          <p:cNvSpPr>
            <a:spLocks noGrp="1"/>
          </p:cNvSpPr>
          <p:nvPr>
            <p:ph type="body"/>
          </p:nvPr>
        </p:nvSpPr>
        <p:spPr>
          <a:xfrm>
            <a:off x="609480" y="1604520"/>
            <a:ext cx="10971000" cy="3975840"/>
          </a:xfrm>
          <a:prstGeom prst="rect">
            <a:avLst/>
          </a:prstGeom>
          <a:noFill/>
          <a:ln w="0">
            <a:noFill/>
          </a:ln>
        </p:spPr>
        <p:txBody>
          <a:bodyPr lIns="0" tIns="0" rIns="0" bIns="0" anchor="t">
            <a:normAutofit/>
          </a:bodyPr>
          <a:lstStyle>
            <a:lvl1pPr algn="l" defTabSz="914400">
              <a:lnSpc>
                <a:spcPct val="97000"/>
              </a:lnSpc>
              <a:spcBef>
                <a:spcPts val="601"/>
              </a:spcBef>
              <a:spcAft>
                <a:spcPts val="601"/>
              </a:spcAft>
              <a:buClr>
                <a:srgbClr val="EE7628"/>
              </a:buClr>
              <a:buFont typeface="Arial"/>
              <a:buChar char="•"/>
              <a:defRPr lang="nl-NL" sz="1800" b="0" u="none" strike="noStrike">
                <a:solidFill>
                  <a:schemeClr val="dk1"/>
                </a:solidFill>
                <a:effectLst/>
                <a:uFillTx/>
                <a:latin typeface="Aptos"/>
              </a:defRPr>
            </a:lvl1pPr>
            <a:lvl2pPr lvl="1" algn="l" defTabSz="914400">
              <a:lnSpc>
                <a:spcPct val="97000"/>
              </a:lnSpc>
              <a:spcBef>
                <a:spcPts val="601"/>
              </a:spcBef>
              <a:spcAft>
                <a:spcPts val="601"/>
              </a:spcAft>
              <a:buClr>
                <a:srgbClr val="000000"/>
              </a:buClr>
              <a:buSzPct val="75000"/>
              <a:buFont typeface="Symbol" charset="2"/>
              <a:buChar char=""/>
              <a:defRPr lang="nl-NL" sz="1600" b="0" u="none" strike="noStrike">
                <a:solidFill>
                  <a:schemeClr val="dk1"/>
                </a:solidFill>
                <a:effectLst/>
                <a:uFillTx/>
                <a:latin typeface="Aptos"/>
              </a:defRPr>
            </a:lvl2pPr>
            <a:lvl3pPr lvl="2" algn="l" defTabSz="914400">
              <a:lnSpc>
                <a:spcPct val="97000"/>
              </a:lnSpc>
              <a:spcBef>
                <a:spcPts val="601"/>
              </a:spcBef>
              <a:spcAft>
                <a:spcPts val="601"/>
              </a:spcAft>
              <a:buClr>
                <a:srgbClr val="000000"/>
              </a:buClr>
              <a:buSzPct val="45000"/>
              <a:buFont typeface="Wingdings" charset="2"/>
              <a:buChar char=""/>
              <a:defRPr lang="nl-NL" sz="1600" b="0" u="none" strike="noStrike">
                <a:solidFill>
                  <a:schemeClr val="dk1"/>
                </a:solidFill>
                <a:effectLst/>
                <a:uFillTx/>
                <a:latin typeface="Aptos"/>
              </a:defRPr>
            </a:lvl3pPr>
            <a:lvl4pPr lvl="3" algn="l" defTabSz="914400">
              <a:lnSpc>
                <a:spcPct val="97000"/>
              </a:lnSpc>
              <a:spcBef>
                <a:spcPts val="601"/>
              </a:spcBef>
              <a:spcAft>
                <a:spcPts val="601"/>
              </a:spcAft>
              <a:buClr>
                <a:srgbClr val="000000"/>
              </a:buClr>
              <a:buSzPct val="75000"/>
              <a:buFont typeface="Symbol" charset="2"/>
              <a:buChar char=""/>
              <a:tabLst>
                <a:tab pos="0" algn="l"/>
              </a:tabLst>
              <a:defRPr lang="nl-NL" sz="1600" b="0" u="none" strike="noStrike">
                <a:solidFill>
                  <a:schemeClr val="dk1"/>
                </a:solidFill>
                <a:effectLst/>
                <a:uFillTx/>
                <a:latin typeface="Aptos"/>
              </a:defRPr>
            </a:lvl4pPr>
            <a:lvl5pPr lvl="4" algn="l" defTabSz="914400">
              <a:lnSpc>
                <a:spcPct val="97000"/>
              </a:lnSpc>
              <a:spcBef>
                <a:spcPts val="601"/>
              </a:spcBef>
              <a:spcAft>
                <a:spcPts val="601"/>
              </a:spcAft>
              <a:buClr>
                <a:srgbClr val="000000"/>
              </a:buClr>
              <a:buSzPct val="45000"/>
              <a:buFont typeface="Wingdings" charset="2"/>
              <a:buChar char=""/>
              <a:tabLst>
                <a:tab pos="0" algn="l"/>
              </a:tabLst>
              <a:defRPr lang="nl-NL" sz="2000" b="1" u="none" strike="noStrike">
                <a:solidFill>
                  <a:schemeClr val="accent1"/>
                </a:solidFill>
                <a:effectLst/>
                <a:uFillTx/>
                <a:latin typeface="Aptos"/>
              </a:defRPr>
            </a:lvl5pPr>
            <a:lvl6pPr lvl="5" algn="l" defTabSz="914400">
              <a:lnSpc>
                <a:spcPct val="97000"/>
              </a:lnSpc>
              <a:spcBef>
                <a:spcPts val="601"/>
              </a:spcBef>
              <a:spcAft>
                <a:spcPts val="601"/>
              </a:spcAft>
              <a:buClr>
                <a:srgbClr val="000000"/>
              </a:buClr>
              <a:buSzPct val="45000"/>
              <a:buFont typeface="Wingdings" charset="2"/>
              <a:buChar char=""/>
              <a:tabLst>
                <a:tab pos="0" algn="l"/>
              </a:tabLst>
              <a:defRPr lang="nl-NL" sz="2000" b="1" u="none" strike="noStrike">
                <a:solidFill>
                  <a:schemeClr val="accent4"/>
                </a:solidFill>
                <a:effectLst/>
                <a:uFillTx/>
                <a:latin typeface="Aptos"/>
              </a:defRPr>
            </a:lvl6pPr>
            <a:lvl7pPr lvl="6" algn="l" defTabSz="914400">
              <a:lnSpc>
                <a:spcPct val="97000"/>
              </a:lnSpc>
              <a:spcBef>
                <a:spcPts val="601"/>
              </a:spcBef>
              <a:spcAft>
                <a:spcPts val="601"/>
              </a:spcAft>
              <a:buClr>
                <a:srgbClr val="000000"/>
              </a:buClr>
              <a:buSzPct val="45000"/>
              <a:buFont typeface="Wingdings" charset="2"/>
              <a:buChar char=""/>
              <a:tabLst>
                <a:tab pos="0" algn="l"/>
              </a:tabLst>
              <a:defRPr lang="nl-NL" sz="1800" b="0" u="none" strike="noStrike">
                <a:solidFill>
                  <a:schemeClr val="dk1"/>
                </a:solidFill>
                <a:effectLst/>
                <a:uFillTx/>
                <a:latin typeface="Aptos"/>
              </a:defRPr>
            </a:lvl7pPr>
          </a:lstStyle>
          <a:p>
            <a:pPr marL="285840" indent="-285840" algn="l" defTabSz="914400">
              <a:lnSpc>
                <a:spcPct val="97000"/>
              </a:lnSpc>
              <a:spcBef>
                <a:spcPts val="601"/>
              </a:spcBef>
              <a:spcAft>
                <a:spcPts val="601"/>
              </a:spcAft>
              <a:buClr>
                <a:srgbClr val="EE7628"/>
              </a:buClr>
              <a:buFont typeface="Arial"/>
              <a:buChar char="•"/>
            </a:pPr>
            <a:r>
              <a:rPr lang="nl-NL" sz="1800" b="0" u="none" strike="noStrike">
                <a:solidFill>
                  <a:schemeClr val="dk1"/>
                </a:solidFill>
                <a:effectLst/>
                <a:uFillTx/>
                <a:latin typeface="Aptos"/>
              </a:rPr>
              <a:t>Click to edit the outline text format</a:t>
            </a:r>
            <a:endParaRPr lang="nl-NL" sz="1800" b="0" u="none" strike="noStrike">
              <a:solidFill>
                <a:schemeClr val="dk1"/>
              </a:solidFill>
              <a:effectLst/>
              <a:uFillTx/>
              <a:latin typeface="Aptos"/>
            </a:endParaRPr>
          </a:p>
          <a:p>
            <a:pPr marL="864000" lvl="1" indent="-324000" algn="l" defTabSz="914400">
              <a:lnSpc>
                <a:spcPct val="97000"/>
              </a:lnSpc>
              <a:spcBef>
                <a:spcPts val="601"/>
              </a:spcBef>
              <a:spcAft>
                <a:spcPts val="601"/>
              </a:spcAft>
              <a:buClr>
                <a:srgbClr val="000000"/>
              </a:buClr>
              <a:buSzPct val="75000"/>
              <a:buFont typeface="Symbol" charset="2"/>
              <a:buChar char=""/>
            </a:pPr>
            <a:r>
              <a:rPr lang="nl-NL" sz="1600" b="0" u="none" strike="noStrike">
                <a:solidFill>
                  <a:schemeClr val="dk1"/>
                </a:solidFill>
                <a:effectLst/>
                <a:uFillTx/>
                <a:latin typeface="Aptos"/>
              </a:rPr>
              <a:t>Second Outline Level</a:t>
            </a:r>
            <a:endParaRPr lang="nl-NL" sz="1600" b="0" u="none" strike="noStrike">
              <a:solidFill>
                <a:schemeClr val="dk1"/>
              </a:solidFill>
              <a:effectLst/>
              <a:uFillTx/>
              <a:latin typeface="Aptos"/>
            </a:endParaRPr>
          </a:p>
          <a:p>
            <a:pPr marL="1296000" lvl="2" indent="-288000" algn="l" defTabSz="914400">
              <a:lnSpc>
                <a:spcPct val="97000"/>
              </a:lnSpc>
              <a:spcBef>
                <a:spcPts val="601"/>
              </a:spcBef>
              <a:spcAft>
                <a:spcPts val="601"/>
              </a:spcAft>
              <a:buClr>
                <a:srgbClr val="000000"/>
              </a:buClr>
              <a:buSzPct val="45000"/>
              <a:buFont typeface="Wingdings" charset="2"/>
              <a:buChar char=""/>
            </a:pPr>
            <a:r>
              <a:rPr lang="nl-NL" sz="1600" b="0" u="none" strike="noStrike">
                <a:solidFill>
                  <a:schemeClr val="dk1"/>
                </a:solidFill>
                <a:effectLst/>
                <a:uFillTx/>
                <a:latin typeface="Aptos"/>
              </a:rPr>
              <a:t>Third Outline Level</a:t>
            </a:r>
            <a:endParaRPr lang="nl-NL" sz="1600" b="0" u="none" strike="noStrike">
              <a:solidFill>
                <a:schemeClr val="dk1"/>
              </a:solidFill>
              <a:effectLst/>
              <a:uFillTx/>
              <a:latin typeface="Aptos"/>
            </a:endParaRPr>
          </a:p>
          <a:p>
            <a:pPr marL="1728000" lvl="3" indent="-216000" algn="l" defTabSz="914400">
              <a:lnSpc>
                <a:spcPct val="97000"/>
              </a:lnSpc>
              <a:spcBef>
                <a:spcPts val="601"/>
              </a:spcBef>
              <a:spcAft>
                <a:spcPts val="601"/>
              </a:spcAft>
              <a:buClr>
                <a:srgbClr val="000000"/>
              </a:buClr>
              <a:buSzPct val="75000"/>
              <a:buFont typeface="Symbol" charset="2"/>
              <a:buChar char=""/>
              <a:tabLst>
                <a:tab pos="0" algn="l"/>
              </a:tabLst>
            </a:pPr>
            <a:r>
              <a:rPr lang="nl-NL" sz="1600" b="0" u="none" strike="noStrike">
                <a:solidFill>
                  <a:schemeClr val="dk1"/>
                </a:solidFill>
                <a:effectLst/>
                <a:uFillTx/>
                <a:latin typeface="Aptos"/>
              </a:rPr>
              <a:t>Fourth Outline Level</a:t>
            </a:r>
            <a:endParaRPr lang="nl-NL" sz="1600" b="0" u="none" strike="noStrike">
              <a:solidFill>
                <a:schemeClr val="dk1"/>
              </a:solidFill>
              <a:effectLst/>
              <a:uFillTx/>
              <a:latin typeface="Aptos"/>
            </a:endParaRPr>
          </a:p>
          <a:p>
            <a:pPr marL="2160000" lvl="4" indent="-216000" algn="l" defTabSz="914400">
              <a:lnSpc>
                <a:spcPct val="97000"/>
              </a:lnSpc>
              <a:spcBef>
                <a:spcPts val="601"/>
              </a:spcBef>
              <a:spcAft>
                <a:spcPts val="601"/>
              </a:spcAft>
              <a:buClr>
                <a:srgbClr val="000000"/>
              </a:buClr>
              <a:buSzPct val="45000"/>
              <a:buFont typeface="Wingdings" charset="2"/>
              <a:buChar char=""/>
              <a:tabLst>
                <a:tab pos="0" algn="l"/>
              </a:tabLst>
            </a:pPr>
            <a:r>
              <a:rPr lang="nl-NL" sz="2000" b="1" u="none" strike="noStrike">
                <a:solidFill>
                  <a:schemeClr val="accent1"/>
                </a:solidFill>
                <a:effectLst/>
                <a:uFillTx/>
                <a:latin typeface="Aptos"/>
              </a:rPr>
              <a:t>Fifth Outline Level</a:t>
            </a:r>
            <a:endParaRPr lang="nl-NL" sz="2000" b="1" u="none" strike="noStrike">
              <a:solidFill>
                <a:schemeClr val="accent1"/>
              </a:solidFill>
              <a:effectLst/>
              <a:uFillTx/>
              <a:latin typeface="Aptos"/>
            </a:endParaRPr>
          </a:p>
          <a:p>
            <a:pPr marL="2592000" lvl="5" indent="-216000" algn="l" defTabSz="914400">
              <a:lnSpc>
                <a:spcPct val="97000"/>
              </a:lnSpc>
              <a:spcBef>
                <a:spcPts val="601"/>
              </a:spcBef>
              <a:spcAft>
                <a:spcPts val="601"/>
              </a:spcAft>
              <a:buClr>
                <a:srgbClr val="000000"/>
              </a:buClr>
              <a:buSzPct val="45000"/>
              <a:buFont typeface="Wingdings" charset="2"/>
              <a:buChar char=""/>
              <a:tabLst>
                <a:tab pos="0" algn="l"/>
              </a:tabLst>
            </a:pPr>
            <a:r>
              <a:rPr lang="nl-NL" sz="2000" b="1" u="none" strike="noStrike">
                <a:solidFill>
                  <a:schemeClr val="accent4"/>
                </a:solidFill>
                <a:effectLst/>
                <a:uFillTx/>
                <a:latin typeface="Aptos"/>
              </a:rPr>
              <a:t>Sixth Outline Level</a:t>
            </a:r>
            <a:endParaRPr lang="nl-NL" sz="2000" b="1" u="none" strike="noStrike">
              <a:solidFill>
                <a:schemeClr val="accent4"/>
              </a:solidFill>
              <a:effectLst/>
              <a:uFillTx/>
              <a:latin typeface="Aptos"/>
            </a:endParaRPr>
          </a:p>
          <a:p>
            <a:pPr marL="3024000" lvl="6" indent="-216000" algn="l" defTabSz="914400">
              <a:lnSpc>
                <a:spcPct val="97000"/>
              </a:lnSpc>
              <a:spcBef>
                <a:spcPts val="601"/>
              </a:spcBef>
              <a:spcAft>
                <a:spcPts val="601"/>
              </a:spcAft>
              <a:buClr>
                <a:srgbClr val="000000"/>
              </a:buClr>
              <a:buSzPct val="45000"/>
              <a:buFont typeface="Wingdings" charset="2"/>
              <a:buChar char=""/>
              <a:tabLst>
                <a:tab pos="0" algn="l"/>
              </a:tabLst>
            </a:pPr>
            <a:r>
              <a:rPr lang="nl-NL" sz="1800" b="0" u="none" strike="noStrike">
                <a:solidFill>
                  <a:schemeClr val="dk1"/>
                </a:solidFill>
                <a:effectLst/>
                <a:uFillTx/>
                <a:latin typeface="Aptos"/>
              </a:rPr>
              <a:t>Seventh Outline Level</a:t>
            </a:r>
            <a:endParaRPr lang="nl-NL" sz="1800" b="0" u="none" strike="noStrike">
              <a:solidFill>
                <a:schemeClr val="dk1"/>
              </a:solidFill>
              <a:effectLst/>
              <a:uFillTx/>
              <a:latin typeface="Aptos"/>
            </a:endParaRPr>
          </a:p>
        </p:txBody>
      </p:sp>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 Image (s) - ZI">
    <p:bg>
      <p:bgPr>
        <a:solidFill>
          <a:srgbClr val="FFFFFF"/>
        </a:solidFill>
      </p:bgPr>
    </p:bg>
    <p:spTree>
      <p:nvGrpSpPr>
        <p:cNvPr id="1" name=""/>
        <p:cNvGrpSpPr/>
        <p:nvPr/>
      </p:nvGrpSpPr>
      <p:grpSpPr>
        <a:xfrm>
          <a:off x="0" y="0"/>
          <a:ext cx="0" cy="0"/>
          <a:chOff x="0" y="0"/>
          <a:chExt cx="0" cy="0"/>
        </a:xfrm>
      </p:grpSpPr>
      <p:grpSp>
        <p:nvGrpSpPr>
          <p:cNvPr id="930" name="GRID" hidden="1"/>
          <p:cNvGrpSpPr/>
          <p:nvPr/>
        </p:nvGrpSpPr>
        <p:grpSpPr>
          <a:xfrm>
            <a:off x="0" y="0"/>
            <a:ext cx="12190320" cy="6856200"/>
            <a:chOff x="0" y="0"/>
            <a:chExt cx="12190320" cy="6856200"/>
          </a:xfrm>
        </p:grpSpPr>
        <p:sp>
          <p:nvSpPr>
            <p:cNvPr id="93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3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3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3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3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3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3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938" name="Rechthoek: afgeronde hoeken 8"/>
          <p:cNvSpPr/>
          <p:nvPr/>
        </p:nvSpPr>
        <p:spPr>
          <a:xfrm>
            <a:off x="0" y="-367920"/>
            <a:ext cx="131832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 Image (s)</a:t>
            </a:r>
            <a:endParaRPr lang="nl-NL" sz="1600" b="0" u="none" strike="noStrike">
              <a:solidFill>
                <a:srgbClr val="000000"/>
              </a:solidFill>
              <a:effectLst/>
              <a:uFillTx/>
              <a:latin typeface="Calibri"/>
            </a:endParaRPr>
          </a:p>
        </p:txBody>
      </p:sp>
      <p:sp>
        <p:nvSpPr>
          <p:cNvPr id="939"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40"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41" name="PlaceHolder 3"/>
          <p:cNvSpPr>
            <a:spLocks noGrp="1"/>
          </p:cNvSpPr>
          <p:nvPr>
            <p:ph type="title" hasCustomPrompt="1"/>
          </p:nvPr>
        </p:nvSpPr>
        <p:spPr>
          <a:xfrm>
            <a:off x="865080" y="722160"/>
            <a:ext cx="734112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942" name="PlaceHolder 4"/>
          <p:cNvSpPr>
            <a:spLocks noGrp="1"/>
          </p:cNvSpPr>
          <p:nvPr>
            <p:ph type="body" hasCustomPrompt="1"/>
          </p:nvPr>
        </p:nvSpPr>
        <p:spPr>
          <a:xfrm>
            <a:off x="8562240" y="722160"/>
            <a:ext cx="2899080" cy="508140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943" name="PlaceHolder 5"/>
          <p:cNvSpPr>
            <a:spLocks noGrp="1"/>
          </p:cNvSpPr>
          <p:nvPr>
            <p:ph type="body" hasCustomPrompt="1"/>
          </p:nvPr>
        </p:nvSpPr>
        <p:spPr>
          <a:xfrm>
            <a:off x="8803080" y="5054760"/>
            <a:ext cx="1995120" cy="546120"/>
          </a:xfrm>
          <a:prstGeom prst="rect">
            <a:avLst/>
          </a:prstGeom>
          <a:noFill/>
          <a:ln w="0">
            <a:noFill/>
          </a:ln>
        </p:spPr>
        <p:txBody>
          <a:bodyPr lIns="0" tIns="0" rIns="0" bIns="0" anchor="b">
            <a:noAutofit/>
          </a:bodyPr>
          <a:lstStyle>
            <a:lvl1pPr indent="0" algn="l"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l"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944" name="PlaceHolder 6"/>
          <p:cNvSpPr>
            <a:spLocks noGrp="1"/>
          </p:cNvSpPr>
          <p:nvPr>
            <p:ph type="body"/>
          </p:nvPr>
        </p:nvSpPr>
        <p:spPr>
          <a:xfrm>
            <a:off x="720000" y="1592280"/>
            <a:ext cx="7486200" cy="42120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 Image (2x) - ZI">
    <p:bg>
      <p:bgPr>
        <a:solidFill>
          <a:srgbClr val="FFFFFF"/>
        </a:solidFill>
      </p:bgPr>
    </p:bg>
    <p:spTree>
      <p:nvGrpSpPr>
        <p:cNvPr id="1" name=""/>
        <p:cNvGrpSpPr/>
        <p:nvPr/>
      </p:nvGrpSpPr>
      <p:grpSpPr>
        <a:xfrm>
          <a:off x="0" y="0"/>
          <a:ext cx="0" cy="0"/>
          <a:chOff x="0" y="0"/>
          <a:chExt cx="0" cy="0"/>
        </a:xfrm>
      </p:grpSpPr>
      <p:grpSp>
        <p:nvGrpSpPr>
          <p:cNvPr id="945" name="GRID" hidden="1"/>
          <p:cNvGrpSpPr/>
          <p:nvPr/>
        </p:nvGrpSpPr>
        <p:grpSpPr>
          <a:xfrm>
            <a:off x="0" y="0"/>
            <a:ext cx="12190320" cy="6856200"/>
            <a:chOff x="0" y="0"/>
            <a:chExt cx="12190320" cy="6856200"/>
          </a:xfrm>
        </p:grpSpPr>
        <p:sp>
          <p:nvSpPr>
            <p:cNvPr id="946"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47"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48"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49"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50"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51"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52"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953" name="PlaceHolder 1"/>
          <p:cNvSpPr>
            <a:spLocks noGrp="1"/>
          </p:cNvSpPr>
          <p:nvPr>
            <p:ph type="body" hasCustomPrompt="1"/>
          </p:nvPr>
        </p:nvSpPr>
        <p:spPr>
          <a:xfrm>
            <a:off x="720000" y="1592280"/>
            <a:ext cx="5074200" cy="244008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nl-NL" sz="1200" b="0" u="none" strike="noStrike">
              <a:solidFill>
                <a:schemeClr val="lt2"/>
              </a:solidFill>
              <a:effectLst/>
              <a:uFillTx/>
              <a:latin typeface="Aptos"/>
            </a:endParaRPr>
          </a:p>
        </p:txBody>
      </p:sp>
      <p:sp>
        <p:nvSpPr>
          <p:cNvPr id="954" name="Rechthoek: afgeronde hoeken 6"/>
          <p:cNvSpPr/>
          <p:nvPr/>
        </p:nvSpPr>
        <p:spPr>
          <a:xfrm>
            <a:off x="0" y="-367920"/>
            <a:ext cx="143532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 Image (2x)</a:t>
            </a:r>
            <a:endParaRPr lang="nl-NL" sz="1600" b="0" u="none" strike="noStrike">
              <a:solidFill>
                <a:srgbClr val="000000"/>
              </a:solidFill>
              <a:effectLst/>
              <a:uFillTx/>
              <a:latin typeface="Calibri"/>
            </a:endParaRPr>
          </a:p>
        </p:txBody>
      </p:sp>
      <p:sp>
        <p:nvSpPr>
          <p:cNvPr id="955"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nl-NL" sz="100" b="0" u="none" strike="noStrike">
              <a:solidFill>
                <a:schemeClr val="lt2"/>
              </a:solidFill>
              <a:effectLst/>
              <a:uFillTx/>
              <a:latin typeface="Aptos"/>
            </a:endParaRPr>
          </a:p>
        </p:txBody>
      </p:sp>
      <p:sp>
        <p:nvSpPr>
          <p:cNvPr id="956"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nl-NL" sz="100" b="0" u="none" strike="noStrike">
              <a:solidFill>
                <a:schemeClr val="lt2"/>
              </a:solidFill>
              <a:effectLst/>
              <a:uFillTx/>
              <a:latin typeface="Aptos"/>
            </a:endParaRPr>
          </a:p>
        </p:txBody>
      </p:sp>
      <p:sp>
        <p:nvSpPr>
          <p:cNvPr id="957"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958" name="PlaceHolder 5"/>
          <p:cNvSpPr>
            <a:spLocks noGrp="1"/>
          </p:cNvSpPr>
          <p:nvPr>
            <p:ph type="body" hasCustomPrompt="1"/>
          </p:nvPr>
        </p:nvSpPr>
        <p:spPr>
          <a:xfrm>
            <a:off x="6396120" y="1592280"/>
            <a:ext cx="5074200" cy="2440080"/>
          </a:xfrm>
          <a:prstGeom prst="rect">
            <a:avLst/>
          </a:prstGeom>
          <a:solidFill>
            <a:schemeClr val="lt1">
              <a:lumMod val="95000"/>
            </a:schemeClr>
          </a:solidFill>
          <a:ln w="15840">
            <a:noFill/>
          </a:ln>
        </p:spPr>
        <p:txBody>
          <a:bodyPr lIns="360000" tIns="0" rIns="360000" bIns="162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nl-NL" sz="1200" b="0" u="none" strike="noStrike">
              <a:solidFill>
                <a:schemeClr val="lt2"/>
              </a:solidFill>
              <a:effectLst/>
              <a:uFillTx/>
              <a:latin typeface="Aptos"/>
            </a:endParaRPr>
          </a:p>
        </p:txBody>
      </p:sp>
      <p:sp>
        <p:nvSpPr>
          <p:cNvPr id="959" name="PlaceHolder 6"/>
          <p:cNvSpPr>
            <a:spLocks noGrp="1"/>
          </p:cNvSpPr>
          <p:nvPr>
            <p:ph type="body" hasCustomPrompt="1"/>
          </p:nvPr>
        </p:nvSpPr>
        <p:spPr>
          <a:xfrm>
            <a:off x="3439080" y="3123000"/>
            <a:ext cx="2057760" cy="688320"/>
          </a:xfrm>
          <a:prstGeom prst="rect">
            <a:avLst/>
          </a:prstGeom>
          <a:noFill/>
          <a:ln w="0">
            <a:noFill/>
          </a:ln>
        </p:spPr>
        <p:txBody>
          <a:bodyPr lIns="0" tIns="0" rIns="0" bIns="0" anchor="ctr">
            <a:noAutofit/>
          </a:bodyPr>
          <a:lstStyle>
            <a:lvl1pPr algn="r" defTabSz="914400">
              <a:lnSpc>
                <a:spcPts val="1599"/>
              </a:lnSpc>
              <a:spcBef>
                <a:spcPts val="601"/>
              </a:spcBef>
              <a:spcAft>
                <a:spcPts val="601"/>
              </a:spcAft>
              <a:buClr>
                <a:srgbClr val="EE7628"/>
              </a:buClr>
              <a:buFont typeface="Arial"/>
              <a:buChar char="•"/>
              <a:tabLst>
                <a:tab pos="0" algn="l"/>
              </a:tabLst>
              <a:defRPr lang="nl-NL" sz="1200" b="0" u="none" strike="noStrike">
                <a:solidFill>
                  <a:schemeClr val="lt2"/>
                </a:solidFill>
                <a:effectLst/>
                <a:uFillTx/>
                <a:latin typeface="Aptos"/>
              </a:defRPr>
            </a:lvl1pPr>
          </a:lstStyle>
          <a:p>
            <a:pPr marL="285840" indent="-285840" algn="r" defTabSz="914400">
              <a:lnSpc>
                <a:spcPts val="1599"/>
              </a:lnSpc>
              <a:spcBef>
                <a:spcPts val="601"/>
              </a:spcBef>
              <a:spcAft>
                <a:spcPts val="601"/>
              </a:spcAft>
              <a:buClr>
                <a:srgbClr val="EE7628"/>
              </a:buClr>
              <a:buFont typeface="Arial"/>
              <a:buChar char="•"/>
              <a:tabLst>
                <a:tab pos="0" algn="l"/>
              </a:tabLst>
            </a:pPr>
            <a:r>
              <a:rPr lang="nl-NL" sz="1200" b="0" u="none" strike="noStrike">
                <a:solidFill>
                  <a:schemeClr val="lt2"/>
                </a:solidFill>
                <a:effectLst/>
                <a:uFillTx/>
                <a:latin typeface="Aptos"/>
              </a:rPr>
              <a:t>Lorem ipsum dolor sit amet, consectet adipisci elit. Pellentes blandit felis eu ullamcorp temp</a:t>
            </a:r>
            <a:endParaRPr lang="nl-NL" sz="1200" b="0" u="none" strike="noStrike">
              <a:solidFill>
                <a:schemeClr val="lt2"/>
              </a:solidFill>
              <a:effectLst/>
              <a:uFillTx/>
              <a:latin typeface="Aptos"/>
            </a:endParaRPr>
          </a:p>
        </p:txBody>
      </p:sp>
      <p:sp>
        <p:nvSpPr>
          <p:cNvPr id="960" name="PlaceHolder 7"/>
          <p:cNvSpPr>
            <a:spLocks noGrp="1"/>
          </p:cNvSpPr>
          <p:nvPr>
            <p:ph type="body" hasCustomPrompt="1"/>
          </p:nvPr>
        </p:nvSpPr>
        <p:spPr>
          <a:xfrm>
            <a:off x="9100080" y="3123000"/>
            <a:ext cx="2057760" cy="688320"/>
          </a:xfrm>
          <a:prstGeom prst="rect">
            <a:avLst/>
          </a:prstGeom>
          <a:noFill/>
          <a:ln w="0">
            <a:noFill/>
          </a:ln>
        </p:spPr>
        <p:txBody>
          <a:bodyPr lIns="0" tIns="0" rIns="0" bIns="0" anchor="ctr">
            <a:noAutofit/>
          </a:bodyPr>
          <a:lstStyle>
            <a:lvl1pPr algn="r" defTabSz="914400">
              <a:lnSpc>
                <a:spcPts val="1599"/>
              </a:lnSpc>
              <a:spcBef>
                <a:spcPts val="601"/>
              </a:spcBef>
              <a:spcAft>
                <a:spcPts val="601"/>
              </a:spcAft>
              <a:buClr>
                <a:srgbClr val="EE7628"/>
              </a:buClr>
              <a:buFont typeface="Arial"/>
              <a:buChar char="•"/>
              <a:tabLst>
                <a:tab pos="0" algn="l"/>
              </a:tabLst>
              <a:defRPr lang="nl-NL" sz="1200" b="0" u="none" strike="noStrike">
                <a:solidFill>
                  <a:schemeClr val="lt2"/>
                </a:solidFill>
                <a:effectLst/>
                <a:uFillTx/>
                <a:latin typeface="Aptos"/>
              </a:defRPr>
            </a:lvl1pPr>
          </a:lstStyle>
          <a:p>
            <a:pPr marL="285840" indent="-285840" algn="r" defTabSz="914400">
              <a:lnSpc>
                <a:spcPts val="1599"/>
              </a:lnSpc>
              <a:spcBef>
                <a:spcPts val="601"/>
              </a:spcBef>
              <a:spcAft>
                <a:spcPts val="601"/>
              </a:spcAft>
              <a:buClr>
                <a:srgbClr val="EE7628"/>
              </a:buClr>
              <a:buFont typeface="Arial"/>
              <a:buChar char="•"/>
              <a:tabLst>
                <a:tab pos="0" algn="l"/>
              </a:tabLst>
            </a:pPr>
            <a:r>
              <a:rPr lang="nl-NL" sz="1200" b="0" u="none" strike="noStrike">
                <a:solidFill>
                  <a:schemeClr val="lt2"/>
                </a:solidFill>
                <a:effectLst/>
                <a:uFillTx/>
                <a:latin typeface="Aptos"/>
              </a:rPr>
              <a:t>Lorem ipsum dolor sit amet, consectet adipisci elit. Pellentes blandit felis eu ullamcorp temp</a:t>
            </a:r>
            <a:endParaRPr lang="nl-NL" sz="1200" b="0" u="none" strike="noStrike">
              <a:solidFill>
                <a:schemeClr val="lt2"/>
              </a:solidFill>
              <a:effectLst/>
              <a:uFillTx/>
              <a:latin typeface="Aptos"/>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 Image (m) - ZI">
    <p:bg>
      <p:bgPr>
        <a:solidFill>
          <a:srgbClr val="FFFFFF"/>
        </a:solidFill>
      </p:bgPr>
    </p:bg>
    <p:spTree>
      <p:nvGrpSpPr>
        <p:cNvPr id="1" name=""/>
        <p:cNvGrpSpPr/>
        <p:nvPr/>
      </p:nvGrpSpPr>
      <p:grpSpPr>
        <a:xfrm>
          <a:off x="0" y="0"/>
          <a:ext cx="0" cy="0"/>
          <a:chOff x="0" y="0"/>
          <a:chExt cx="0" cy="0"/>
        </a:xfrm>
      </p:grpSpPr>
      <p:grpSp>
        <p:nvGrpSpPr>
          <p:cNvPr id="961" name="GRID" hidden="1"/>
          <p:cNvGrpSpPr/>
          <p:nvPr/>
        </p:nvGrpSpPr>
        <p:grpSpPr>
          <a:xfrm>
            <a:off x="0" y="0"/>
            <a:ext cx="12190320" cy="6856200"/>
            <a:chOff x="0" y="0"/>
            <a:chExt cx="12190320" cy="6856200"/>
          </a:xfrm>
        </p:grpSpPr>
        <p:sp>
          <p:nvSpPr>
            <p:cNvPr id="96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6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6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6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6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6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6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969" name="Rechthoek: afgeronde hoeken 10"/>
          <p:cNvSpPr/>
          <p:nvPr/>
        </p:nvSpPr>
        <p:spPr>
          <a:xfrm>
            <a:off x="0" y="-367920"/>
            <a:ext cx="14032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 Image (m)</a:t>
            </a:r>
            <a:endParaRPr lang="nl-NL" sz="1600" b="0" u="none" strike="noStrike">
              <a:solidFill>
                <a:srgbClr val="000000"/>
              </a:solidFill>
              <a:effectLst/>
              <a:uFillTx/>
              <a:latin typeface="Calibri"/>
            </a:endParaRPr>
          </a:p>
        </p:txBody>
      </p:sp>
      <p:sp>
        <p:nvSpPr>
          <p:cNvPr id="970"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71"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72" name="PlaceHolder 3"/>
          <p:cNvSpPr>
            <a:spLocks noGrp="1"/>
          </p:cNvSpPr>
          <p:nvPr>
            <p:ph type="title" hasCustomPrompt="1"/>
          </p:nvPr>
        </p:nvSpPr>
        <p:spPr>
          <a:xfrm>
            <a:off x="865080" y="722160"/>
            <a:ext cx="49053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973" name="PlaceHolder 4"/>
          <p:cNvSpPr>
            <a:spLocks noGrp="1"/>
          </p:cNvSpPr>
          <p:nvPr>
            <p:ph type="body" hasCustomPrompt="1"/>
          </p:nvPr>
        </p:nvSpPr>
        <p:spPr>
          <a:xfrm>
            <a:off x="6384960" y="722160"/>
            <a:ext cx="5076720" cy="5081400"/>
          </a:xfrm>
          <a:prstGeom prst="rect">
            <a:avLst/>
          </a:prstGeom>
          <a:solidFill>
            <a:schemeClr val="lt1">
              <a:lumMod val="95000"/>
            </a:schemeClr>
          </a:solidFill>
          <a:ln w="15840">
            <a:noFill/>
          </a:ln>
        </p:spPr>
        <p:txBody>
          <a:bodyPr lIns="612000" tIns="0" rIns="612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974" name="PlaceHolder 5"/>
          <p:cNvSpPr>
            <a:spLocks noGrp="1"/>
          </p:cNvSpPr>
          <p:nvPr>
            <p:ph type="body" hasCustomPrompt="1"/>
          </p:nvPr>
        </p:nvSpPr>
        <p:spPr>
          <a:xfrm>
            <a:off x="6684840" y="5054760"/>
            <a:ext cx="1995120" cy="546120"/>
          </a:xfrm>
          <a:prstGeom prst="rect">
            <a:avLst/>
          </a:prstGeom>
          <a:noFill/>
          <a:ln w="0">
            <a:noFill/>
          </a:ln>
        </p:spPr>
        <p:txBody>
          <a:bodyPr lIns="0" tIns="0" rIns="0" bIns="0" anchor="b">
            <a:noAutofit/>
          </a:bodyPr>
          <a:lstStyle>
            <a:lvl1pPr indent="0" algn="l"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l"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975" name="PlaceHolder 6"/>
          <p:cNvSpPr>
            <a:spLocks noGrp="1"/>
          </p:cNvSpPr>
          <p:nvPr>
            <p:ph type="body"/>
          </p:nvPr>
        </p:nvSpPr>
        <p:spPr>
          <a:xfrm>
            <a:off x="720000" y="1991160"/>
            <a:ext cx="5049360" cy="381312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 Table - ZI">
    <p:bg>
      <p:bgPr>
        <a:solidFill>
          <a:srgbClr val="FFFFFF"/>
        </a:solidFill>
      </p:bgPr>
    </p:bg>
    <p:spTree>
      <p:nvGrpSpPr>
        <p:cNvPr id="1" name=""/>
        <p:cNvGrpSpPr/>
        <p:nvPr/>
      </p:nvGrpSpPr>
      <p:grpSpPr>
        <a:xfrm>
          <a:off x="0" y="0"/>
          <a:ext cx="0" cy="0"/>
          <a:chOff x="0" y="0"/>
          <a:chExt cx="0" cy="0"/>
        </a:xfrm>
      </p:grpSpPr>
      <p:grpSp>
        <p:nvGrpSpPr>
          <p:cNvPr id="976" name="GRID" hidden="1"/>
          <p:cNvGrpSpPr/>
          <p:nvPr/>
        </p:nvGrpSpPr>
        <p:grpSpPr>
          <a:xfrm>
            <a:off x="0" y="0"/>
            <a:ext cx="12190320" cy="6856200"/>
            <a:chOff x="0" y="0"/>
            <a:chExt cx="12190320" cy="6856200"/>
          </a:xfrm>
        </p:grpSpPr>
        <p:sp>
          <p:nvSpPr>
            <p:cNvPr id="977"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78"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79"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80"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81"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82"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83"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984" name="PlaceHolder 1"/>
          <p:cNvSpPr>
            <a:spLocks noGrp="1"/>
          </p:cNvSpPr>
          <p:nvPr>
            <p:ph type="body" hasCustomPrompt="1"/>
          </p:nvPr>
        </p:nvSpPr>
        <p:spPr>
          <a:xfrm>
            <a:off x="6411240" y="1600200"/>
            <a:ext cx="5050080" cy="420336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Click on the pictogram below to insert a table</a:t>
            </a:r>
            <a:endParaRPr lang="en-GB" sz="1200" b="0" u="none" strike="noStrike">
              <a:solidFill>
                <a:schemeClr val="dk1"/>
              </a:solidFill>
              <a:effectLst/>
              <a:uFillTx/>
              <a:latin typeface="Aptos"/>
            </a:endParaRPr>
          </a:p>
        </p:txBody>
      </p:sp>
      <p:sp>
        <p:nvSpPr>
          <p:cNvPr id="985" name="Rechthoek: afgeronde hoeken 8"/>
          <p:cNvSpPr/>
          <p:nvPr/>
        </p:nvSpPr>
        <p:spPr>
          <a:xfrm>
            <a:off x="0" y="-367920"/>
            <a:ext cx="99072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 Table</a:t>
            </a:r>
            <a:endParaRPr lang="nl-NL" sz="1600" b="0" u="none" strike="noStrike">
              <a:solidFill>
                <a:srgbClr val="000000"/>
              </a:solidFill>
              <a:effectLst/>
              <a:uFillTx/>
              <a:latin typeface="Calibri"/>
            </a:endParaRPr>
          </a:p>
        </p:txBody>
      </p:sp>
      <p:sp>
        <p:nvSpPr>
          <p:cNvPr id="986"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87"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988" name="Tijdelijke aanduiding voor tekst 10"/>
          <p:cNvSpPr/>
          <p:nvPr/>
        </p:nvSpPr>
        <p:spPr>
          <a:xfrm>
            <a:off x="708120" y="1587240"/>
            <a:ext cx="5254200" cy="4216320"/>
          </a:xfrm>
          <a:prstGeom prst="roundRect">
            <a:avLst>
              <a:gd name="adj" fmla="val 3563"/>
            </a:avLst>
          </a:prstGeom>
          <a:solidFill>
            <a:schemeClr val="lt2">
              <a:alpha val="20000"/>
            </a:schemeClr>
          </a:solidFill>
          <a:ln w="0">
            <a:solidFill>
              <a:srgbClr val="FFFFFF"/>
            </a:solid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989"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990" name="PlaceHolder 5"/>
          <p:cNvSpPr>
            <a:spLocks noGrp="1"/>
          </p:cNvSpPr>
          <p:nvPr>
            <p:ph type="body"/>
          </p:nvPr>
        </p:nvSpPr>
        <p:spPr>
          <a:xfrm>
            <a:off x="846360" y="1767960"/>
            <a:ext cx="4862160" cy="39006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 Image (m) #2 - ZI">
    <p:bg>
      <p:bgPr>
        <a:solidFill>
          <a:srgbClr val="FFFFFF"/>
        </a:solidFill>
      </p:bgPr>
    </p:bg>
    <p:spTree>
      <p:nvGrpSpPr>
        <p:cNvPr id="1" name=""/>
        <p:cNvGrpSpPr/>
        <p:nvPr/>
      </p:nvGrpSpPr>
      <p:grpSpPr>
        <a:xfrm>
          <a:off x="0" y="0"/>
          <a:ext cx="0" cy="0"/>
          <a:chOff x="0" y="0"/>
          <a:chExt cx="0" cy="0"/>
        </a:xfrm>
      </p:grpSpPr>
      <p:grpSp>
        <p:nvGrpSpPr>
          <p:cNvPr id="991" name="GRID" hidden="1"/>
          <p:cNvGrpSpPr/>
          <p:nvPr/>
        </p:nvGrpSpPr>
        <p:grpSpPr>
          <a:xfrm>
            <a:off x="0" y="0"/>
            <a:ext cx="12190320" cy="6856200"/>
            <a:chOff x="0" y="0"/>
            <a:chExt cx="12190320" cy="6856200"/>
          </a:xfrm>
        </p:grpSpPr>
        <p:sp>
          <p:nvSpPr>
            <p:cNvPr id="992"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93"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94"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95"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96"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997"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998"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999" name="Tijdelijke aanduiding voor tekst 10"/>
          <p:cNvSpPr/>
          <p:nvPr/>
        </p:nvSpPr>
        <p:spPr>
          <a:xfrm>
            <a:off x="192960" y="225360"/>
            <a:ext cx="11804040" cy="6422400"/>
          </a:xfrm>
          <a:prstGeom prst="roundRect">
            <a:avLst>
              <a:gd name="adj" fmla="val 3563"/>
            </a:avLst>
          </a:prstGeom>
          <a:solidFill>
            <a:schemeClr val="accent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000000"/>
              </a:solidFill>
              <a:effectLst/>
              <a:uFillTx/>
              <a:latin typeface="Calibri"/>
            </a:endParaRPr>
          </a:p>
        </p:txBody>
      </p:sp>
      <p:sp>
        <p:nvSpPr>
          <p:cNvPr id="1000" name="PlaceHolder 1"/>
          <p:cNvSpPr>
            <a:spLocks noGrp="1"/>
          </p:cNvSpPr>
          <p:nvPr>
            <p:ph type="body" hasCustomPrompt="1"/>
          </p:nvPr>
        </p:nvSpPr>
        <p:spPr>
          <a:xfrm>
            <a:off x="6383160" y="722160"/>
            <a:ext cx="5078160" cy="5081400"/>
          </a:xfrm>
          <a:prstGeom prst="rect">
            <a:avLst/>
          </a:prstGeom>
          <a:solidFill>
            <a:schemeClr val="lt1">
              <a:lumMod val="95000"/>
            </a:schemeClr>
          </a:solidFill>
          <a:ln w="15840">
            <a:noFill/>
          </a:ln>
        </p:spPr>
        <p:txBody>
          <a:bodyPr lIns="612000" tIns="0" rIns="612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1001" name="Rechthoek: afgeronde hoeken 10"/>
          <p:cNvSpPr/>
          <p:nvPr/>
        </p:nvSpPr>
        <p:spPr>
          <a:xfrm>
            <a:off x="0" y="-367920"/>
            <a:ext cx="165672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 Image (m) #2</a:t>
            </a:r>
            <a:endParaRPr lang="nl-NL" sz="1600" b="0" u="none" strike="noStrike">
              <a:solidFill>
                <a:srgbClr val="000000"/>
              </a:solidFill>
              <a:effectLst/>
              <a:uFillTx/>
              <a:latin typeface="Calibri"/>
            </a:endParaRPr>
          </a:p>
        </p:txBody>
      </p:sp>
      <p:sp>
        <p:nvSpPr>
          <p:cNvPr id="1002"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03"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04" name="PlaceHolder 4"/>
          <p:cNvSpPr>
            <a:spLocks noGrp="1"/>
          </p:cNvSpPr>
          <p:nvPr>
            <p:ph type="title" hasCustomPrompt="1"/>
          </p:nvPr>
        </p:nvSpPr>
        <p:spPr>
          <a:xfrm>
            <a:off x="865080" y="722160"/>
            <a:ext cx="49053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1005" name="PlaceHolder 5"/>
          <p:cNvSpPr>
            <a:spLocks noGrp="1"/>
          </p:cNvSpPr>
          <p:nvPr>
            <p:ph type="body" hasCustomPrompt="1"/>
          </p:nvPr>
        </p:nvSpPr>
        <p:spPr>
          <a:xfrm>
            <a:off x="6684840" y="5054760"/>
            <a:ext cx="1995120" cy="546120"/>
          </a:xfrm>
          <a:prstGeom prst="rect">
            <a:avLst/>
          </a:prstGeom>
          <a:noFill/>
          <a:ln w="0">
            <a:noFill/>
          </a:ln>
        </p:spPr>
        <p:txBody>
          <a:bodyPr lIns="0" tIns="0" rIns="0" bIns="0" anchor="b">
            <a:noAutofit/>
          </a:bodyPr>
          <a:lstStyle>
            <a:lvl1pPr indent="0" algn="l"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l"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1006" name="PlaceHolder 6"/>
          <p:cNvSpPr>
            <a:spLocks noGrp="1"/>
          </p:cNvSpPr>
          <p:nvPr>
            <p:ph type="body"/>
          </p:nvPr>
        </p:nvSpPr>
        <p:spPr>
          <a:xfrm>
            <a:off x="720000" y="1991160"/>
            <a:ext cx="5050440" cy="381312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able - ZI">
    <p:bg>
      <p:bgPr>
        <a:solidFill>
          <a:srgbClr val="FFFFFF"/>
        </a:solidFill>
      </p:bgPr>
    </p:bg>
    <p:spTree>
      <p:nvGrpSpPr>
        <p:cNvPr id="1" name=""/>
        <p:cNvGrpSpPr/>
        <p:nvPr/>
      </p:nvGrpSpPr>
      <p:grpSpPr>
        <a:xfrm>
          <a:off x="0" y="0"/>
          <a:ext cx="0" cy="0"/>
          <a:chOff x="0" y="0"/>
          <a:chExt cx="0" cy="0"/>
        </a:xfrm>
      </p:grpSpPr>
      <p:grpSp>
        <p:nvGrpSpPr>
          <p:cNvPr id="1007" name="GRID" hidden="1"/>
          <p:cNvGrpSpPr/>
          <p:nvPr/>
        </p:nvGrpSpPr>
        <p:grpSpPr>
          <a:xfrm>
            <a:off x="0" y="0"/>
            <a:ext cx="12190320" cy="6856200"/>
            <a:chOff x="0" y="0"/>
            <a:chExt cx="12190320" cy="6856200"/>
          </a:xfrm>
        </p:grpSpPr>
        <p:sp>
          <p:nvSpPr>
            <p:cNvPr id="100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0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1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1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1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1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01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015" name="PlaceHolder 1"/>
          <p:cNvSpPr>
            <a:spLocks noGrp="1"/>
          </p:cNvSpPr>
          <p:nvPr>
            <p:ph type="body" hasCustomPrompt="1"/>
          </p:nvPr>
        </p:nvSpPr>
        <p:spPr>
          <a:xfrm>
            <a:off x="720000" y="1592280"/>
            <a:ext cx="10750320" cy="42112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Click on the pictogram below to insert a table</a:t>
            </a:r>
            <a:endParaRPr lang="en-GB" sz="1200" b="0" u="none" strike="noStrike">
              <a:solidFill>
                <a:schemeClr val="dk1"/>
              </a:solidFill>
              <a:effectLst/>
              <a:uFillTx/>
              <a:latin typeface="Aptos"/>
            </a:endParaRPr>
          </a:p>
        </p:txBody>
      </p:sp>
      <p:sp>
        <p:nvSpPr>
          <p:cNvPr id="1016" name="Rechthoek: afgeronde hoeken 7"/>
          <p:cNvSpPr/>
          <p:nvPr/>
        </p:nvSpPr>
        <p:spPr>
          <a:xfrm>
            <a:off x="0" y="-367920"/>
            <a:ext cx="4474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Table</a:t>
            </a:r>
            <a:endParaRPr lang="nl-NL" sz="1600" b="0" u="none" strike="noStrike">
              <a:solidFill>
                <a:srgbClr val="000000"/>
              </a:solidFill>
              <a:effectLst/>
              <a:uFillTx/>
              <a:latin typeface="Calibri"/>
            </a:endParaRPr>
          </a:p>
        </p:txBody>
      </p:sp>
      <p:sp>
        <p:nvSpPr>
          <p:cNvPr id="1017"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18"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19"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angepaste indeling">
    <p:bg>
      <p:bgPr>
        <a:solidFill>
          <a:srgbClr val="FFFFFF"/>
        </a:solidFill>
      </p:bgPr>
    </p:bg>
    <p:spTree>
      <p:nvGrpSpPr>
        <p:cNvPr id="1" name=""/>
        <p:cNvGrpSpPr/>
        <p:nvPr/>
      </p:nvGrpSpPr>
      <p:grpSpPr>
        <a:xfrm>
          <a:off x="0" y="0"/>
          <a:ext cx="0" cy="0"/>
          <a:chOff x="0" y="0"/>
          <a:chExt cx="0" cy="0"/>
        </a:xfrm>
      </p:grpSpPr>
      <p:grpSp>
        <p:nvGrpSpPr>
          <p:cNvPr id="1020" name="GRID" hidden="1"/>
          <p:cNvGrpSpPr/>
          <p:nvPr/>
        </p:nvGrpSpPr>
        <p:grpSpPr>
          <a:xfrm>
            <a:off x="0" y="0"/>
            <a:ext cx="12190320" cy="6856200"/>
            <a:chOff x="0" y="0"/>
            <a:chExt cx="12190320" cy="6856200"/>
          </a:xfrm>
        </p:grpSpPr>
        <p:sp>
          <p:nvSpPr>
            <p:cNvPr id="1021"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22"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23"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24"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25"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26"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027"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028" name="Tijdelijke aanduiding voor titel 1"/>
          <p:cNvSpPr/>
          <p:nvPr/>
        </p:nvSpPr>
        <p:spPr>
          <a:xfrm>
            <a:off x="0" y="-367920"/>
            <a:ext cx="2084760" cy="340560"/>
          </a:xfrm>
          <a:prstGeom prst="rect">
            <a:avLst/>
          </a:prstGeom>
          <a:noFill/>
          <a:ln w="0">
            <a:noFill/>
          </a:ln>
        </p:spPr>
        <p:style>
          <a:lnRef idx="0"/>
          <a:fillRef idx="0"/>
          <a:effectRef idx="0"/>
          <a:fontRef idx="minor"/>
        </p:style>
        <p:txBody>
          <a:bodyPr lIns="0" tIns="0" rIns="0" bIns="0" anchor="t">
            <a:noAutofit/>
          </a:bodyPr>
          <a:p>
            <a:pPr defTabSz="914400">
              <a:lnSpc>
                <a:spcPct val="90000"/>
              </a:lnSpc>
            </a:pPr>
            <a:r>
              <a:rPr lang="en-GB" sz="1600" b="1" u="none" strike="noStrike">
                <a:solidFill>
                  <a:schemeClr val="accent1"/>
                </a:solidFill>
                <a:effectLst/>
                <a:uFillTx/>
                <a:latin typeface="Aptos"/>
              </a:rPr>
              <a:t>Title slide #3</a:t>
            </a:r>
            <a:endParaRPr lang="nl-NL" sz="1600" b="0" u="none" strike="noStrike">
              <a:solidFill>
                <a:srgbClr val="000000"/>
              </a:solidFill>
              <a:effectLst/>
              <a:uFillTx/>
              <a:latin typeface="Calibri"/>
            </a:endParaRPr>
          </a:p>
        </p:txBody>
      </p:sp>
      <p:sp>
        <p:nvSpPr>
          <p:cNvPr id="1029" name="PlaceHolder 1"/>
          <p:cNvSpPr>
            <a:spLocks noGrp="1"/>
          </p:cNvSpPr>
          <p:nvPr>
            <p:ph type="dt" idx="42"/>
          </p:nvPr>
        </p:nvSpPr>
        <p:spPr>
          <a:xfrm>
            <a:off x="718920" y="3002760"/>
            <a:ext cx="2407680" cy="16524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200" b="0" u="none" strike="noStrike">
                <a:solidFill>
                  <a:schemeClr val="dk1"/>
                </a:solidFill>
                <a:effectLst/>
                <a:uFillTx/>
                <a:latin typeface="Aptos"/>
              </a:defRPr>
            </a:lvl1pPr>
          </a:lstStyle>
          <a:p>
            <a:pPr indent="0" algn="l" defTabSz="914400">
              <a:lnSpc>
                <a:spcPct val="100000"/>
              </a:lnSpc>
              <a:buNone/>
              <a:tabLst>
                <a:tab pos="0" algn="l"/>
              </a:tabLst>
            </a:pPr>
            <a:r>
              <a:rPr lang="en-GB" sz="1200" b="0" u="none" strike="noStrike">
                <a:solidFill>
                  <a:schemeClr val="dk1"/>
                </a:solidFill>
                <a:effectLst/>
                <a:uFillTx/>
                <a:latin typeface="Aptos"/>
              </a:rPr>
              <a:t>&lt;date/time&gt;</a:t>
            </a:r>
            <a:endParaRPr lang="nl-NL" sz="1200" b="0" u="none" strike="noStrike">
              <a:solidFill>
                <a:srgbClr val="000000"/>
              </a:solidFill>
              <a:effectLst/>
              <a:uFillTx/>
              <a:latin typeface="Calibri"/>
            </a:endParaRPr>
          </a:p>
        </p:txBody>
      </p:sp>
      <p:sp>
        <p:nvSpPr>
          <p:cNvPr id="1030" name="PlaceHolder 2"/>
          <p:cNvSpPr>
            <a:spLocks noGrp="1"/>
          </p:cNvSpPr>
          <p:nvPr>
            <p:ph type="body" hasCustomPrompt="1"/>
          </p:nvPr>
        </p:nvSpPr>
        <p:spPr>
          <a:xfrm>
            <a:off x="721800" y="786240"/>
            <a:ext cx="3785040" cy="1659600"/>
          </a:xfrm>
          <a:prstGeom prst="rect">
            <a:avLst/>
          </a:prstGeom>
          <a:noFill/>
          <a:ln w="0">
            <a:noFill/>
          </a:ln>
        </p:spPr>
        <p:txBody>
          <a:bodyPr lIns="0" tIns="0" rIns="0" bIns="0" anchor="ctr">
            <a:noAutofit/>
          </a:bodyPr>
          <a:lstStyle>
            <a:lvl1pPr indent="0" algn="l" defTabSz="914400">
              <a:lnSpc>
                <a:spcPct val="90000"/>
              </a:lnSpc>
              <a:spcBef>
                <a:spcPts val="601"/>
              </a:spcBef>
              <a:spcAft>
                <a:spcPts val="601"/>
              </a:spcAft>
              <a:buNone/>
              <a:tabLst>
                <a:tab pos="0" algn="l"/>
              </a:tabLst>
              <a:defRPr lang="en-US" sz="3600" b="1"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US" sz="3600" b="1" u="none" strike="noStrike">
                <a:solidFill>
                  <a:schemeClr val="dk1"/>
                </a:solidFill>
                <a:effectLst/>
                <a:uFillTx/>
                <a:latin typeface="Aptos"/>
              </a:rPr>
              <a:t>The title of the presentation can be placed here</a:t>
            </a:r>
            <a:endParaRPr lang="nl-NL" sz="3600" b="0" u="none" strike="noStrike">
              <a:solidFill>
                <a:schemeClr val="dk1"/>
              </a:solidFill>
              <a:effectLst/>
              <a:uFillTx/>
              <a:latin typeface="Aptos"/>
            </a:endParaRPr>
          </a:p>
        </p:txBody>
      </p:sp>
      <p:sp>
        <p:nvSpPr>
          <p:cNvPr id="1031" name="PlaceHolder 3"/>
          <p:cNvSpPr>
            <a:spLocks noGrp="1"/>
          </p:cNvSpPr>
          <p:nvPr>
            <p:ph type="body" hasCustomPrompt="1"/>
          </p:nvPr>
        </p:nvSpPr>
        <p:spPr>
          <a:xfrm>
            <a:off x="718920" y="5597280"/>
            <a:ext cx="1592280" cy="81072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nl-NL" sz="100" b="0" u="none" strike="noStrike">
              <a:solidFill>
                <a:schemeClr val="dk1"/>
              </a:solidFill>
              <a:effectLst/>
              <a:uFillTx/>
              <a:latin typeface="Aptos"/>
            </a:endParaRPr>
          </a:p>
        </p:txBody>
      </p:sp>
      <p:sp>
        <p:nvSpPr>
          <p:cNvPr id="1032" name="PlaceHolder 4"/>
          <p:cNvSpPr>
            <a:spLocks noGrp="1"/>
          </p:cNvSpPr>
          <p:nvPr>
            <p:ph type="body" hasCustomPrompt="1"/>
          </p:nvPr>
        </p:nvSpPr>
        <p:spPr>
          <a:xfrm>
            <a:off x="5030640" y="786240"/>
            <a:ext cx="6868800" cy="4638600"/>
          </a:xfrm>
          <a:prstGeom prst="rect">
            <a:avLst/>
          </a:prstGeom>
          <a:solidFill>
            <a:schemeClr val="lt1">
              <a:lumMod val="95000"/>
            </a:schemeClr>
          </a:solidFill>
          <a:ln w="0">
            <a:noFill/>
          </a:ln>
        </p:spPr>
        <p:txBody>
          <a:bodyPr lIns="90000" tIns="45000" rIns="90000" bIns="45000" anchor="t">
            <a:noAutofit/>
          </a:bodyPr>
          <a:lstStyle>
            <a:lvl1pPr indent="0" algn="l" defTabSz="914400">
              <a:lnSpc>
                <a:spcPct val="100000"/>
              </a:lnSpc>
              <a:buNone/>
              <a:tabLst>
                <a:tab pos="0" algn="l"/>
              </a:tabLst>
              <a:defRPr lang="nl-NL" sz="1800" b="0" u="none" strike="noStrike">
                <a:solidFill>
                  <a:schemeClr val="dk1"/>
                </a:solidFill>
                <a:effectLst/>
                <a:uFillTx/>
                <a:latin typeface="Aptos"/>
              </a:defRPr>
            </a:lvl1pPr>
          </a:lstStyle>
          <a:p>
            <a:pPr indent="0" algn="l" defTabSz="914400">
              <a:lnSpc>
                <a:spcPct val="100000"/>
              </a:lnSpc>
              <a:buNone/>
              <a:tabLst>
                <a:tab pos="0" algn="l"/>
              </a:tabLst>
            </a:pPr>
            <a:r>
              <a:rPr lang="nl-NL" sz="1800" b="0" u="none" strike="noStrike">
                <a:solidFill>
                  <a:schemeClr val="dk1"/>
                </a:solidFill>
                <a:effectLst/>
                <a:uFillTx/>
                <a:latin typeface="Aptos"/>
              </a:rPr>
              <a:t> </a:t>
            </a:r>
            <a:endParaRPr lang="nl-NL" sz="1800" b="0" u="none" strike="noStrike">
              <a:solidFill>
                <a:schemeClr val="dk1"/>
              </a:solidFill>
              <a:effectLst/>
              <a:uFillTx/>
              <a:latin typeface="Aptos"/>
            </a:endParaRPr>
          </a:p>
        </p:txBody>
      </p:sp>
      <p:sp>
        <p:nvSpPr>
          <p:cNvPr id="1033" name="Tijdelijke aanduiding voor tekst 33"/>
          <p:cNvSpPr/>
          <p:nvPr/>
        </p:nvSpPr>
        <p:spPr>
          <a:xfrm>
            <a:off x="6293520" y="1163160"/>
            <a:ext cx="936360" cy="1282680"/>
          </a:xfrm>
          <a:prstGeom prst="roundRect">
            <a:avLst>
              <a:gd name="adj" fmla="val 18021"/>
            </a:avLst>
          </a:prstGeom>
          <a:solidFill>
            <a:schemeClr val="accent3">
              <a:alpha val="75000"/>
            </a:scheme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FFFFFF"/>
              </a:solidFill>
              <a:effectLst/>
              <a:uFillTx/>
              <a:latin typeface="Calibri"/>
            </a:endParaRPr>
          </a:p>
        </p:txBody>
      </p:sp>
      <p:sp>
        <p:nvSpPr>
          <p:cNvPr id="1034" name="Tijdelijke aanduiding voor tekst 34"/>
          <p:cNvSpPr/>
          <p:nvPr/>
        </p:nvSpPr>
        <p:spPr>
          <a:xfrm>
            <a:off x="10662480" y="4142160"/>
            <a:ext cx="936360" cy="1927800"/>
          </a:xfrm>
          <a:prstGeom prst="roundRect">
            <a:avLst>
              <a:gd name="adj" fmla="val 18021"/>
            </a:avLst>
          </a:prstGeom>
          <a:solidFill>
            <a:srgbClr val="F5AD7E">
              <a:alpha val="75000"/>
            </a:srgb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035" name="Tijdelijke aanduiding voor tekst 35"/>
          <p:cNvSpPr/>
          <p:nvPr/>
        </p:nvSpPr>
        <p:spPr>
          <a:xfrm rot="16200000">
            <a:off x="6109200" y="4561560"/>
            <a:ext cx="895320" cy="1614600"/>
          </a:xfrm>
          <a:prstGeom prst="roundRect">
            <a:avLst>
              <a:gd name="adj" fmla="val 18021"/>
            </a:avLst>
          </a:prstGeom>
          <a:solidFill>
            <a:schemeClr val="accent4">
              <a:alpha val="75000"/>
            </a:scheme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FFFFFF"/>
              </a:solidFill>
              <a:effectLst/>
              <a:uFillTx/>
              <a:latin typeface="Calibri"/>
            </a:endParaRPr>
          </a:p>
        </p:txBody>
      </p:sp>
      <p:sp>
        <p:nvSpPr>
          <p:cNvPr id="1036" name="Tijdelijke aanduiding voor tekst 57"/>
          <p:cNvSpPr/>
          <p:nvPr/>
        </p:nvSpPr>
        <p:spPr>
          <a:xfrm>
            <a:off x="6577200" y="568440"/>
            <a:ext cx="846000" cy="81072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037" name="Tijdelijke aanduiding voor tekst 57"/>
          <p:cNvSpPr/>
          <p:nvPr/>
        </p:nvSpPr>
        <p:spPr>
          <a:xfrm>
            <a:off x="4697640" y="3022920"/>
            <a:ext cx="846000" cy="810720"/>
          </a:xfrm>
          <a:prstGeom prst="roundRect">
            <a:avLst>
              <a:gd name="adj" fmla="val 18246"/>
            </a:avLst>
          </a:prstGeom>
          <a:noFill/>
          <a:ln w="15875">
            <a:solidFill>
              <a:srgbClr val="177AB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038" name="Tijdelijke aanduiding voor tekst 57"/>
          <p:cNvSpPr/>
          <p:nvPr/>
        </p:nvSpPr>
        <p:spPr>
          <a:xfrm>
            <a:off x="7040160" y="5199120"/>
            <a:ext cx="657000" cy="81072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039" name="Tijdelijke aanduiding voor tekst 57"/>
          <p:cNvSpPr/>
          <p:nvPr/>
        </p:nvSpPr>
        <p:spPr>
          <a:xfrm>
            <a:off x="9656640" y="1930680"/>
            <a:ext cx="692280" cy="95868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040" name="PlaceHolder 5"/>
          <p:cNvSpPr>
            <a:spLocks noGrp="1"/>
          </p:cNvSpPr>
          <p:nvPr>
            <p:ph type="body" hasCustomPrompt="1"/>
          </p:nvPr>
        </p:nvSpPr>
        <p:spPr>
          <a:xfrm>
            <a:off x="8971200" y="182880"/>
            <a:ext cx="1895040" cy="1204560"/>
          </a:xfrm>
          <a:prstGeom prst="rect">
            <a:avLst/>
          </a:prstGeom>
          <a:solidFill>
            <a:schemeClr val="accent2">
              <a:alpha val="85000"/>
            </a:schemeClr>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nl-NL" sz="18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nl-NL" sz="1800" b="0" u="none" strike="noStrike">
                <a:solidFill>
                  <a:schemeClr val="dk1"/>
                </a:solidFill>
                <a:effectLst/>
                <a:uFillTx/>
                <a:latin typeface="Aptos"/>
              </a:rPr>
              <a:t> </a:t>
            </a:r>
            <a:endParaRPr lang="nl-NL" sz="1800" b="0" u="none" strike="noStrike">
              <a:solidFill>
                <a:schemeClr val="dk1"/>
              </a:solidFill>
              <a:effectLst/>
              <a:uFillTx/>
              <a:latin typeface="Aptos"/>
            </a:endParaRPr>
          </a:p>
        </p:txBody>
      </p:sp>
      <p:sp>
        <p:nvSpPr>
          <p:cNvPr id="1041" name="Tijdelijke aanduiding voor tekst 42"/>
          <p:cNvSpPr/>
          <p:nvPr/>
        </p:nvSpPr>
        <p:spPr>
          <a:xfrm>
            <a:off x="8992080" y="5046480"/>
            <a:ext cx="521280" cy="758520"/>
          </a:xfrm>
          <a:prstGeom prst="roundRect">
            <a:avLst>
              <a:gd name="adj" fmla="val 21523"/>
            </a:avLst>
          </a:prstGeom>
          <a:solidFill>
            <a:srgbClr val="FCE4D4">
              <a:alpha val="85000"/>
            </a:srgb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ideo - ZI">
    <p:bg>
      <p:bgPr>
        <a:solidFill>
          <a:srgbClr val="FFFFFF"/>
        </a:solidFill>
      </p:bgPr>
    </p:bg>
    <p:spTree>
      <p:nvGrpSpPr>
        <p:cNvPr id="1" name=""/>
        <p:cNvGrpSpPr/>
        <p:nvPr/>
      </p:nvGrpSpPr>
      <p:grpSpPr>
        <a:xfrm>
          <a:off x="0" y="0"/>
          <a:ext cx="0" cy="0"/>
          <a:chOff x="0" y="0"/>
          <a:chExt cx="0" cy="0"/>
        </a:xfrm>
      </p:grpSpPr>
      <p:grpSp>
        <p:nvGrpSpPr>
          <p:cNvPr id="1042" name="GRID" hidden="1"/>
          <p:cNvGrpSpPr/>
          <p:nvPr/>
        </p:nvGrpSpPr>
        <p:grpSpPr>
          <a:xfrm>
            <a:off x="0" y="0"/>
            <a:ext cx="12190320" cy="6856200"/>
            <a:chOff x="0" y="0"/>
            <a:chExt cx="12190320" cy="6856200"/>
          </a:xfrm>
        </p:grpSpPr>
        <p:sp>
          <p:nvSpPr>
            <p:cNvPr id="104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4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4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4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4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4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04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050"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Click on the pictogram below to insert a video</a:t>
            </a:r>
            <a:endParaRPr lang="en-GB" sz="1200" b="0" u="none" strike="noStrike">
              <a:solidFill>
                <a:schemeClr val="dk1"/>
              </a:solidFill>
              <a:effectLst/>
              <a:uFillTx/>
              <a:latin typeface="Aptos"/>
            </a:endParaRPr>
          </a:p>
        </p:txBody>
      </p:sp>
      <p:sp>
        <p:nvSpPr>
          <p:cNvPr id="1051" name="Rechthoek: afgeronde hoeken 7"/>
          <p:cNvSpPr/>
          <p:nvPr/>
        </p:nvSpPr>
        <p:spPr>
          <a:xfrm>
            <a:off x="0" y="-367920"/>
            <a:ext cx="49356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Video</a:t>
            </a:r>
            <a:endParaRPr lang="nl-NL" sz="1600" b="0" u="none" strike="noStrike">
              <a:solidFill>
                <a:srgbClr val="000000"/>
              </a:solidFill>
              <a:effectLst/>
              <a:uFillTx/>
              <a:latin typeface="Calibri"/>
            </a:endParaRPr>
          </a:p>
        </p:txBody>
      </p:sp>
      <p:sp>
        <p:nvSpPr>
          <p:cNvPr id="1052"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53"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54" name="PlaceHolder 4"/>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slide #2">
    <p:bg>
      <p:bgPr>
        <a:solidFill>
          <a:srgbClr val="FFFFFF"/>
        </a:solidFill>
      </p:bgPr>
    </p:bg>
    <p:spTree>
      <p:nvGrpSpPr>
        <p:cNvPr id="1" name=""/>
        <p:cNvGrpSpPr/>
        <p:nvPr/>
      </p:nvGrpSpPr>
      <p:grpSpPr>
        <a:xfrm>
          <a:off x="0" y="0"/>
          <a:ext cx="0" cy="0"/>
          <a:chOff x="0" y="0"/>
          <a:chExt cx="0" cy="0"/>
        </a:xfrm>
      </p:grpSpPr>
      <p:grpSp>
        <p:nvGrpSpPr>
          <p:cNvPr id="1055" name="GRID" hidden="1"/>
          <p:cNvGrpSpPr/>
          <p:nvPr/>
        </p:nvGrpSpPr>
        <p:grpSpPr>
          <a:xfrm>
            <a:off x="0" y="0"/>
            <a:ext cx="12190320" cy="6856200"/>
            <a:chOff x="0" y="0"/>
            <a:chExt cx="12190320" cy="6856200"/>
          </a:xfrm>
        </p:grpSpPr>
        <p:sp>
          <p:nvSpPr>
            <p:cNvPr id="1056"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57"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58"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59"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60"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61"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062"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063" name="PlaceHolder 1"/>
          <p:cNvSpPr>
            <a:spLocks noGrp="1"/>
          </p:cNvSpPr>
          <p:nvPr>
            <p:ph type="body" hasCustomPrompt="1"/>
          </p:nvPr>
        </p:nvSpPr>
        <p:spPr>
          <a:xfrm>
            <a:off x="192960" y="225360"/>
            <a:ext cx="11804040" cy="642240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1" u="none" strike="noStrike">
              <a:solidFill>
                <a:schemeClr val="lt1"/>
              </a:solidFill>
              <a:effectLst/>
              <a:uFillTx/>
              <a:latin typeface="Aptos"/>
            </a:endParaRPr>
          </a:p>
        </p:txBody>
      </p:sp>
      <p:sp>
        <p:nvSpPr>
          <p:cNvPr id="1064" name="PlaceHolder 2"/>
          <p:cNvSpPr>
            <a:spLocks noGrp="1"/>
          </p:cNvSpPr>
          <p:nvPr>
            <p:ph type="body" hasCustomPrompt="1"/>
          </p:nvPr>
        </p:nvSpPr>
        <p:spPr>
          <a:xfrm rot="5400000">
            <a:off x="8172360" y="2770920"/>
            <a:ext cx="3202200" cy="3886200"/>
          </a:xfrm>
          <a:prstGeom prst="rect">
            <a:avLst/>
          </a:prstGeom>
          <a:solidFill>
            <a:schemeClr val="accent4"/>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1" u="none" strike="noStrike">
              <a:solidFill>
                <a:schemeClr val="lt1"/>
              </a:solidFill>
              <a:effectLst/>
              <a:uFillTx/>
              <a:latin typeface="Aptos"/>
            </a:endParaRPr>
          </a:p>
        </p:txBody>
      </p:sp>
      <p:sp>
        <p:nvSpPr>
          <p:cNvPr id="1065" name="PlaceHolder 3"/>
          <p:cNvSpPr>
            <a:spLocks noGrp="1"/>
          </p:cNvSpPr>
          <p:nvPr>
            <p:ph type="body" hasCustomPrompt="1"/>
          </p:nvPr>
        </p:nvSpPr>
        <p:spPr>
          <a:xfrm>
            <a:off x="718920" y="722160"/>
            <a:ext cx="1592280" cy="81072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1" u="none" strike="noStrike">
              <a:solidFill>
                <a:schemeClr val="lt1"/>
              </a:solidFill>
              <a:effectLst/>
              <a:uFillTx/>
              <a:latin typeface="Aptos"/>
            </a:endParaRPr>
          </a:p>
        </p:txBody>
      </p:sp>
      <p:sp>
        <p:nvSpPr>
          <p:cNvPr id="1066" name="PlaceHolder 4"/>
          <p:cNvSpPr>
            <a:spLocks noGrp="1"/>
          </p:cNvSpPr>
          <p:nvPr>
            <p:ph type="dt" idx="43"/>
          </p:nvPr>
        </p:nvSpPr>
        <p:spPr>
          <a:xfrm>
            <a:off x="8097840" y="5669640"/>
            <a:ext cx="2336760" cy="39384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400" b="0" u="none" strike="noStrike">
                <a:solidFill>
                  <a:schemeClr val="lt1"/>
                </a:solidFill>
                <a:effectLst/>
                <a:uFillTx/>
                <a:latin typeface="Aptos"/>
              </a:defRPr>
            </a:lvl1pPr>
          </a:lstStyle>
          <a:p>
            <a:pPr indent="0" algn="l" defTabSz="914400">
              <a:lnSpc>
                <a:spcPct val="100000"/>
              </a:lnSpc>
              <a:buNone/>
              <a:tabLst>
                <a:tab pos="0" algn="l"/>
              </a:tabLst>
            </a:pPr>
            <a:r>
              <a:rPr lang="en-GB" sz="1400" b="0" u="none" strike="noStrike">
                <a:solidFill>
                  <a:schemeClr val="lt1"/>
                </a:solidFill>
                <a:effectLst/>
                <a:uFillTx/>
                <a:latin typeface="Aptos"/>
              </a:rPr>
              <a:t>&lt;date/time&gt;</a:t>
            </a:r>
            <a:endParaRPr lang="nl-NL" sz="1400" b="0" u="none" strike="noStrike">
              <a:solidFill>
                <a:srgbClr val="000000"/>
              </a:solidFill>
              <a:effectLst/>
              <a:uFillTx/>
              <a:latin typeface="Calibri"/>
            </a:endParaRPr>
          </a:p>
        </p:txBody>
      </p:sp>
      <p:sp>
        <p:nvSpPr>
          <p:cNvPr id="1067" name="PlaceHolder 5"/>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Title slide #2</a:t>
            </a:r>
            <a:endParaRPr lang="en-GB" sz="1600" b="1" u="none" strike="noStrike">
              <a:solidFill>
                <a:schemeClr val="accent1"/>
              </a:solidFill>
              <a:effectLst/>
              <a:uFillTx/>
              <a:latin typeface="Aptos"/>
            </a:endParaRPr>
          </a:p>
        </p:txBody>
      </p:sp>
      <p:sp>
        <p:nvSpPr>
          <p:cNvPr id="1068" name="PlaceHolder 6"/>
          <p:cNvSpPr>
            <a:spLocks noGrp="1"/>
          </p:cNvSpPr>
          <p:nvPr>
            <p:ph type="body" hasCustomPrompt="1"/>
          </p:nvPr>
        </p:nvSpPr>
        <p:spPr>
          <a:xfrm>
            <a:off x="8097840" y="3446280"/>
            <a:ext cx="3238200" cy="1771560"/>
          </a:xfrm>
          <a:prstGeom prst="rect">
            <a:avLst/>
          </a:prstGeom>
          <a:noFill/>
          <a:ln w="0">
            <a:noFill/>
          </a:ln>
        </p:spPr>
        <p:txBody>
          <a:bodyPr lIns="0" tIns="0" rIns="0" bIns="0" anchor="b">
            <a:noAutofit/>
          </a:bodyPr>
          <a:lstStyle>
            <a:lvl1pPr algn="l" defTabSz="914400">
              <a:lnSpc>
                <a:spcPct val="80000"/>
              </a:lnSpc>
              <a:spcBef>
                <a:spcPts val="601"/>
              </a:spcBef>
              <a:spcAft>
                <a:spcPts val="601"/>
              </a:spcAft>
              <a:buClr>
                <a:srgbClr val="EE7628"/>
              </a:buClr>
              <a:buFont typeface="Arial"/>
              <a:buChar char="•"/>
              <a:tabLst>
                <a:tab pos="0" algn="l"/>
              </a:tabLst>
              <a:defRPr lang="en-GB" sz="4000" b="1" u="none" strike="noStrike">
                <a:solidFill>
                  <a:schemeClr val="lt1"/>
                </a:solidFill>
                <a:effectLst/>
                <a:uFillTx/>
                <a:latin typeface="Aptos"/>
              </a:defRPr>
            </a:lvl1pPr>
          </a:lstStyle>
          <a:p>
            <a:pPr marL="285840" indent="-285840" algn="l" defTabSz="914400">
              <a:lnSpc>
                <a:spcPct val="80000"/>
              </a:lnSpc>
              <a:spcBef>
                <a:spcPts val="601"/>
              </a:spcBef>
              <a:spcAft>
                <a:spcPts val="601"/>
              </a:spcAft>
              <a:buClr>
                <a:srgbClr val="EE7628"/>
              </a:buClr>
              <a:buFont typeface="Arial"/>
              <a:buChar char="•"/>
              <a:tabLst>
                <a:tab pos="0" algn="l"/>
              </a:tabLst>
            </a:pPr>
            <a:r>
              <a:rPr lang="en-GB" sz="4000" b="1" u="none" strike="noStrike">
                <a:solidFill>
                  <a:schemeClr val="lt1"/>
                </a:solidFill>
                <a:effectLst/>
                <a:uFillTx/>
                <a:latin typeface="Aptos"/>
              </a:rPr>
              <a:t>Place the title of the presentation</a:t>
            </a:r>
            <a:endParaRPr lang="en-GB" sz="4000" b="1" u="none" strike="noStrike">
              <a:solidFill>
                <a:schemeClr val="lt1"/>
              </a:solidFill>
              <a:effectLst/>
              <a:uFillTx/>
              <a:latin typeface="Aptos"/>
            </a:endParaRPr>
          </a:p>
        </p:txBody>
      </p:sp>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Empty">
    <p:bg>
      <p:bgPr>
        <a:solidFill>
          <a:srgbClr val="FFFFFF"/>
        </a:solidFill>
      </p:bgPr>
    </p:bg>
    <p:spTree>
      <p:nvGrpSpPr>
        <p:cNvPr id="1" name=""/>
        <p:cNvGrpSpPr/>
        <p:nvPr/>
      </p:nvGrpSpPr>
      <p:grpSpPr>
        <a:xfrm>
          <a:off x="0" y="0"/>
          <a:ext cx="0" cy="0"/>
          <a:chOff x="0" y="0"/>
          <a:chExt cx="0" cy="0"/>
        </a:xfrm>
      </p:grpSpPr>
      <p:grpSp>
        <p:nvGrpSpPr>
          <p:cNvPr id="1069" name="GRID" hidden="1"/>
          <p:cNvGrpSpPr/>
          <p:nvPr/>
        </p:nvGrpSpPr>
        <p:grpSpPr>
          <a:xfrm>
            <a:off x="0" y="0"/>
            <a:ext cx="12190320" cy="6856200"/>
            <a:chOff x="0" y="0"/>
            <a:chExt cx="12190320" cy="6856200"/>
          </a:xfrm>
        </p:grpSpPr>
        <p:sp>
          <p:nvSpPr>
            <p:cNvPr id="1070"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71"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72"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73"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74"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75"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076"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077" name="PlaceHolder 1"/>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Empty</a:t>
            </a:r>
            <a:endParaRPr lang="en-GB" sz="1600" b="1" u="none" strike="noStrike">
              <a:solidFill>
                <a:schemeClr val="accent1"/>
              </a:solidFill>
              <a:effectLst/>
              <a:uFillTx/>
              <a:latin typeface="Aptos"/>
            </a:endParaRPr>
          </a:p>
        </p:txBody>
      </p:sp>
      <p:sp>
        <p:nvSpPr>
          <p:cNvPr id="1078" name="PlaceHolder 2"/>
          <p:cNvSpPr>
            <a:spLocks noGrp="1"/>
          </p:cNvSpPr>
          <p:nvPr>
            <p:ph type="body"/>
          </p:nvPr>
        </p:nvSpPr>
        <p:spPr>
          <a:xfrm>
            <a:off x="609480" y="1604520"/>
            <a:ext cx="10971000" cy="3975840"/>
          </a:xfrm>
          <a:prstGeom prst="rect">
            <a:avLst/>
          </a:prstGeom>
          <a:noFill/>
          <a:ln w="0">
            <a:noFill/>
          </a:ln>
        </p:spPr>
        <p:txBody>
          <a:bodyPr lIns="0" tIns="0" rIns="0" bIns="0" anchor="t">
            <a:normAutofit/>
          </a:bodyPr>
          <a:lstStyle>
            <a:lvl1pPr algn="l" defTabSz="914400">
              <a:lnSpc>
                <a:spcPct val="97000"/>
              </a:lnSpc>
              <a:spcBef>
                <a:spcPts val="601"/>
              </a:spcBef>
              <a:spcAft>
                <a:spcPts val="601"/>
              </a:spcAft>
              <a:buClr>
                <a:srgbClr val="EE7628"/>
              </a:buClr>
              <a:buFont typeface="Arial"/>
              <a:buChar char="•"/>
              <a:defRPr lang="nl-NL" sz="1800" b="0" u="none" strike="noStrike">
                <a:solidFill>
                  <a:schemeClr val="dk1"/>
                </a:solidFill>
                <a:effectLst/>
                <a:uFillTx/>
                <a:latin typeface="Aptos"/>
              </a:defRPr>
            </a:lvl1pPr>
            <a:lvl2pPr lvl="1" algn="l" defTabSz="914400">
              <a:lnSpc>
                <a:spcPct val="97000"/>
              </a:lnSpc>
              <a:spcBef>
                <a:spcPts val="601"/>
              </a:spcBef>
              <a:spcAft>
                <a:spcPts val="601"/>
              </a:spcAft>
              <a:buClr>
                <a:srgbClr val="000000"/>
              </a:buClr>
              <a:buSzPct val="75000"/>
              <a:buFont typeface="Symbol" charset="2"/>
              <a:buChar char=""/>
              <a:defRPr lang="nl-NL" sz="1600" b="0" u="none" strike="noStrike">
                <a:solidFill>
                  <a:schemeClr val="dk1"/>
                </a:solidFill>
                <a:effectLst/>
                <a:uFillTx/>
                <a:latin typeface="Aptos"/>
              </a:defRPr>
            </a:lvl2pPr>
            <a:lvl3pPr lvl="2" algn="l" defTabSz="914400">
              <a:lnSpc>
                <a:spcPct val="97000"/>
              </a:lnSpc>
              <a:spcBef>
                <a:spcPts val="601"/>
              </a:spcBef>
              <a:spcAft>
                <a:spcPts val="601"/>
              </a:spcAft>
              <a:buClr>
                <a:srgbClr val="000000"/>
              </a:buClr>
              <a:buSzPct val="45000"/>
              <a:buFont typeface="Wingdings" charset="2"/>
              <a:buChar char=""/>
              <a:defRPr lang="nl-NL" sz="1600" b="0" u="none" strike="noStrike">
                <a:solidFill>
                  <a:schemeClr val="dk1"/>
                </a:solidFill>
                <a:effectLst/>
                <a:uFillTx/>
                <a:latin typeface="Aptos"/>
              </a:defRPr>
            </a:lvl3pPr>
            <a:lvl4pPr lvl="3" algn="l" defTabSz="914400">
              <a:lnSpc>
                <a:spcPct val="97000"/>
              </a:lnSpc>
              <a:spcBef>
                <a:spcPts val="601"/>
              </a:spcBef>
              <a:spcAft>
                <a:spcPts val="601"/>
              </a:spcAft>
              <a:buClr>
                <a:srgbClr val="000000"/>
              </a:buClr>
              <a:buSzPct val="75000"/>
              <a:buFont typeface="Symbol" charset="2"/>
              <a:buChar char=""/>
              <a:tabLst>
                <a:tab pos="0" algn="l"/>
              </a:tabLst>
              <a:defRPr lang="nl-NL" sz="1600" b="0" u="none" strike="noStrike">
                <a:solidFill>
                  <a:schemeClr val="dk1"/>
                </a:solidFill>
                <a:effectLst/>
                <a:uFillTx/>
                <a:latin typeface="Aptos"/>
              </a:defRPr>
            </a:lvl4pPr>
            <a:lvl5pPr lvl="4" algn="l" defTabSz="914400">
              <a:lnSpc>
                <a:spcPct val="97000"/>
              </a:lnSpc>
              <a:spcBef>
                <a:spcPts val="601"/>
              </a:spcBef>
              <a:spcAft>
                <a:spcPts val="601"/>
              </a:spcAft>
              <a:buClr>
                <a:srgbClr val="000000"/>
              </a:buClr>
              <a:buSzPct val="45000"/>
              <a:buFont typeface="Wingdings" charset="2"/>
              <a:buChar char=""/>
              <a:tabLst>
                <a:tab pos="0" algn="l"/>
              </a:tabLst>
              <a:defRPr lang="nl-NL" sz="2000" b="1" u="none" strike="noStrike">
                <a:solidFill>
                  <a:schemeClr val="accent1"/>
                </a:solidFill>
                <a:effectLst/>
                <a:uFillTx/>
                <a:latin typeface="Aptos"/>
              </a:defRPr>
            </a:lvl5pPr>
            <a:lvl6pPr lvl="5" algn="l" defTabSz="914400">
              <a:lnSpc>
                <a:spcPct val="97000"/>
              </a:lnSpc>
              <a:spcBef>
                <a:spcPts val="601"/>
              </a:spcBef>
              <a:spcAft>
                <a:spcPts val="601"/>
              </a:spcAft>
              <a:buClr>
                <a:srgbClr val="000000"/>
              </a:buClr>
              <a:buSzPct val="45000"/>
              <a:buFont typeface="Wingdings" charset="2"/>
              <a:buChar char=""/>
              <a:tabLst>
                <a:tab pos="0" algn="l"/>
              </a:tabLst>
              <a:defRPr lang="nl-NL" sz="2000" b="1" u="none" strike="noStrike">
                <a:solidFill>
                  <a:schemeClr val="accent4"/>
                </a:solidFill>
                <a:effectLst/>
                <a:uFillTx/>
                <a:latin typeface="Aptos"/>
              </a:defRPr>
            </a:lvl6pPr>
            <a:lvl7pPr lvl="6" algn="l" defTabSz="914400">
              <a:lnSpc>
                <a:spcPct val="97000"/>
              </a:lnSpc>
              <a:spcBef>
                <a:spcPts val="601"/>
              </a:spcBef>
              <a:spcAft>
                <a:spcPts val="601"/>
              </a:spcAft>
              <a:buClr>
                <a:srgbClr val="000000"/>
              </a:buClr>
              <a:buSzPct val="45000"/>
              <a:buFont typeface="Wingdings" charset="2"/>
              <a:buChar char=""/>
              <a:tabLst>
                <a:tab pos="0" algn="l"/>
              </a:tabLst>
              <a:defRPr lang="nl-NL" sz="1800" b="0" u="none" strike="noStrike">
                <a:solidFill>
                  <a:schemeClr val="dk1"/>
                </a:solidFill>
                <a:effectLst/>
                <a:uFillTx/>
                <a:latin typeface="Aptos"/>
              </a:defRPr>
            </a:lvl7pPr>
          </a:lstStyle>
          <a:p>
            <a:pPr marL="285840" indent="-285840" algn="l" defTabSz="914400">
              <a:lnSpc>
                <a:spcPct val="97000"/>
              </a:lnSpc>
              <a:spcBef>
                <a:spcPts val="601"/>
              </a:spcBef>
              <a:spcAft>
                <a:spcPts val="601"/>
              </a:spcAft>
              <a:buClr>
                <a:srgbClr val="EE7628"/>
              </a:buClr>
              <a:buFont typeface="Arial"/>
              <a:buChar char="•"/>
            </a:pPr>
            <a:r>
              <a:rPr lang="nl-NL" sz="1800" b="0" u="none" strike="noStrike">
                <a:solidFill>
                  <a:schemeClr val="dk1"/>
                </a:solidFill>
                <a:effectLst/>
                <a:uFillTx/>
                <a:latin typeface="Aptos"/>
              </a:rPr>
              <a:t>Click to edit the outline text format</a:t>
            </a:r>
            <a:endParaRPr lang="nl-NL" sz="1800" b="0" u="none" strike="noStrike">
              <a:solidFill>
                <a:schemeClr val="dk1"/>
              </a:solidFill>
              <a:effectLst/>
              <a:uFillTx/>
              <a:latin typeface="Aptos"/>
            </a:endParaRPr>
          </a:p>
          <a:p>
            <a:pPr marL="864000" lvl="1" indent="-324000" algn="l" defTabSz="914400">
              <a:lnSpc>
                <a:spcPct val="97000"/>
              </a:lnSpc>
              <a:spcBef>
                <a:spcPts val="601"/>
              </a:spcBef>
              <a:spcAft>
                <a:spcPts val="601"/>
              </a:spcAft>
              <a:buClr>
                <a:srgbClr val="000000"/>
              </a:buClr>
              <a:buSzPct val="75000"/>
              <a:buFont typeface="Symbol" charset="2"/>
              <a:buChar char=""/>
            </a:pPr>
            <a:r>
              <a:rPr lang="nl-NL" sz="1600" b="0" u="none" strike="noStrike">
                <a:solidFill>
                  <a:schemeClr val="dk1"/>
                </a:solidFill>
                <a:effectLst/>
                <a:uFillTx/>
                <a:latin typeface="Aptos"/>
              </a:rPr>
              <a:t>Second Outline Level</a:t>
            </a:r>
            <a:endParaRPr lang="nl-NL" sz="1600" b="0" u="none" strike="noStrike">
              <a:solidFill>
                <a:schemeClr val="dk1"/>
              </a:solidFill>
              <a:effectLst/>
              <a:uFillTx/>
              <a:latin typeface="Aptos"/>
            </a:endParaRPr>
          </a:p>
          <a:p>
            <a:pPr marL="1296000" lvl="2" indent="-288000" algn="l" defTabSz="914400">
              <a:lnSpc>
                <a:spcPct val="97000"/>
              </a:lnSpc>
              <a:spcBef>
                <a:spcPts val="601"/>
              </a:spcBef>
              <a:spcAft>
                <a:spcPts val="601"/>
              </a:spcAft>
              <a:buClr>
                <a:srgbClr val="000000"/>
              </a:buClr>
              <a:buSzPct val="45000"/>
              <a:buFont typeface="Wingdings" charset="2"/>
              <a:buChar char=""/>
            </a:pPr>
            <a:r>
              <a:rPr lang="nl-NL" sz="1600" b="0" u="none" strike="noStrike">
                <a:solidFill>
                  <a:schemeClr val="dk1"/>
                </a:solidFill>
                <a:effectLst/>
                <a:uFillTx/>
                <a:latin typeface="Aptos"/>
              </a:rPr>
              <a:t>Third Outline Level</a:t>
            </a:r>
            <a:endParaRPr lang="nl-NL" sz="1600" b="0" u="none" strike="noStrike">
              <a:solidFill>
                <a:schemeClr val="dk1"/>
              </a:solidFill>
              <a:effectLst/>
              <a:uFillTx/>
              <a:latin typeface="Aptos"/>
            </a:endParaRPr>
          </a:p>
          <a:p>
            <a:pPr marL="1728000" lvl="3" indent="-216000" algn="l" defTabSz="914400">
              <a:lnSpc>
                <a:spcPct val="97000"/>
              </a:lnSpc>
              <a:spcBef>
                <a:spcPts val="601"/>
              </a:spcBef>
              <a:spcAft>
                <a:spcPts val="601"/>
              </a:spcAft>
              <a:buClr>
                <a:srgbClr val="000000"/>
              </a:buClr>
              <a:buSzPct val="75000"/>
              <a:buFont typeface="Symbol" charset="2"/>
              <a:buChar char=""/>
              <a:tabLst>
                <a:tab pos="0" algn="l"/>
              </a:tabLst>
            </a:pPr>
            <a:r>
              <a:rPr lang="nl-NL" sz="1600" b="0" u="none" strike="noStrike">
                <a:solidFill>
                  <a:schemeClr val="dk1"/>
                </a:solidFill>
                <a:effectLst/>
                <a:uFillTx/>
                <a:latin typeface="Aptos"/>
              </a:rPr>
              <a:t>Fourth Outline Level</a:t>
            </a:r>
            <a:endParaRPr lang="nl-NL" sz="1600" b="0" u="none" strike="noStrike">
              <a:solidFill>
                <a:schemeClr val="dk1"/>
              </a:solidFill>
              <a:effectLst/>
              <a:uFillTx/>
              <a:latin typeface="Aptos"/>
            </a:endParaRPr>
          </a:p>
          <a:p>
            <a:pPr marL="2160000" lvl="4" indent="-216000" algn="l" defTabSz="914400">
              <a:lnSpc>
                <a:spcPct val="97000"/>
              </a:lnSpc>
              <a:spcBef>
                <a:spcPts val="601"/>
              </a:spcBef>
              <a:spcAft>
                <a:spcPts val="601"/>
              </a:spcAft>
              <a:buClr>
                <a:srgbClr val="000000"/>
              </a:buClr>
              <a:buSzPct val="45000"/>
              <a:buFont typeface="Wingdings" charset="2"/>
              <a:buChar char=""/>
              <a:tabLst>
                <a:tab pos="0" algn="l"/>
              </a:tabLst>
            </a:pPr>
            <a:r>
              <a:rPr lang="nl-NL" sz="2000" b="1" u="none" strike="noStrike">
                <a:solidFill>
                  <a:schemeClr val="accent1"/>
                </a:solidFill>
                <a:effectLst/>
                <a:uFillTx/>
                <a:latin typeface="Aptos"/>
              </a:rPr>
              <a:t>Fifth Outline Level</a:t>
            </a:r>
            <a:endParaRPr lang="nl-NL" sz="2000" b="1" u="none" strike="noStrike">
              <a:solidFill>
                <a:schemeClr val="accent1"/>
              </a:solidFill>
              <a:effectLst/>
              <a:uFillTx/>
              <a:latin typeface="Aptos"/>
            </a:endParaRPr>
          </a:p>
          <a:p>
            <a:pPr marL="2592000" lvl="5" indent="-216000" algn="l" defTabSz="914400">
              <a:lnSpc>
                <a:spcPct val="97000"/>
              </a:lnSpc>
              <a:spcBef>
                <a:spcPts val="601"/>
              </a:spcBef>
              <a:spcAft>
                <a:spcPts val="601"/>
              </a:spcAft>
              <a:buClr>
                <a:srgbClr val="000000"/>
              </a:buClr>
              <a:buSzPct val="45000"/>
              <a:buFont typeface="Wingdings" charset="2"/>
              <a:buChar char=""/>
              <a:tabLst>
                <a:tab pos="0" algn="l"/>
              </a:tabLst>
            </a:pPr>
            <a:r>
              <a:rPr lang="nl-NL" sz="2000" b="1" u="none" strike="noStrike">
                <a:solidFill>
                  <a:schemeClr val="accent4"/>
                </a:solidFill>
                <a:effectLst/>
                <a:uFillTx/>
                <a:latin typeface="Aptos"/>
              </a:rPr>
              <a:t>Sixth Outline Level</a:t>
            </a:r>
            <a:endParaRPr lang="nl-NL" sz="2000" b="1" u="none" strike="noStrike">
              <a:solidFill>
                <a:schemeClr val="accent4"/>
              </a:solidFill>
              <a:effectLst/>
              <a:uFillTx/>
              <a:latin typeface="Aptos"/>
            </a:endParaRPr>
          </a:p>
          <a:p>
            <a:pPr marL="3024000" lvl="6" indent="-216000" algn="l" defTabSz="914400">
              <a:lnSpc>
                <a:spcPct val="97000"/>
              </a:lnSpc>
              <a:spcBef>
                <a:spcPts val="601"/>
              </a:spcBef>
              <a:spcAft>
                <a:spcPts val="601"/>
              </a:spcAft>
              <a:buClr>
                <a:srgbClr val="000000"/>
              </a:buClr>
              <a:buSzPct val="45000"/>
              <a:buFont typeface="Wingdings" charset="2"/>
              <a:buChar char=""/>
              <a:tabLst>
                <a:tab pos="0" algn="l"/>
              </a:tabLst>
            </a:pPr>
            <a:r>
              <a:rPr lang="nl-NL" sz="1800" b="0" u="none" strike="noStrike">
                <a:solidFill>
                  <a:schemeClr val="dk1"/>
                </a:solidFill>
                <a:effectLst/>
                <a:uFillTx/>
                <a:latin typeface="Aptos"/>
              </a:rPr>
              <a:t>Seventh Outline Level</a:t>
            </a:r>
            <a:endParaRPr lang="nl-NL" sz="1800" b="0" u="none" strike="noStrike">
              <a:solidFill>
                <a:schemeClr val="dk1"/>
              </a:solidFill>
              <a:effectLst/>
              <a:uFillTx/>
              <a:latin typeface="Aptos"/>
            </a:endParaRPr>
          </a:p>
        </p:txBody>
      </p:sp>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itle slide #2">
    <p:bg>
      <p:bgPr>
        <a:solidFill>
          <a:srgbClr val="FFFFFF"/>
        </a:solidFill>
      </p:bgPr>
    </p:bg>
    <p:spTree>
      <p:nvGrpSpPr>
        <p:cNvPr id="1" name=""/>
        <p:cNvGrpSpPr/>
        <p:nvPr/>
      </p:nvGrpSpPr>
      <p:grpSpPr>
        <a:xfrm>
          <a:off x="0" y="0"/>
          <a:ext cx="0" cy="0"/>
          <a:chOff x="0" y="0"/>
          <a:chExt cx="0" cy="0"/>
        </a:xfrm>
      </p:grpSpPr>
      <p:grpSp>
        <p:nvGrpSpPr>
          <p:cNvPr id="1079" name="GRID" hidden="1"/>
          <p:cNvGrpSpPr/>
          <p:nvPr/>
        </p:nvGrpSpPr>
        <p:grpSpPr>
          <a:xfrm>
            <a:off x="0" y="0"/>
            <a:ext cx="12190320" cy="6856200"/>
            <a:chOff x="0" y="0"/>
            <a:chExt cx="12190320" cy="6856200"/>
          </a:xfrm>
        </p:grpSpPr>
        <p:sp>
          <p:nvSpPr>
            <p:cNvPr id="1080"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81"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82"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83"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84"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85"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086"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087" name="PlaceHolder 1"/>
          <p:cNvSpPr>
            <a:spLocks noGrp="1"/>
          </p:cNvSpPr>
          <p:nvPr>
            <p:ph type="body" hasCustomPrompt="1"/>
          </p:nvPr>
        </p:nvSpPr>
        <p:spPr>
          <a:xfrm>
            <a:off x="205920" y="226800"/>
            <a:ext cx="11804040" cy="642240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1088" name="PlaceHolder 2"/>
          <p:cNvSpPr>
            <a:spLocks noGrp="1"/>
          </p:cNvSpPr>
          <p:nvPr>
            <p:ph type="body" hasCustomPrompt="1"/>
          </p:nvPr>
        </p:nvSpPr>
        <p:spPr>
          <a:xfrm>
            <a:off x="718920" y="722160"/>
            <a:ext cx="1592280" cy="81036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1089" name="PlaceHolder 3"/>
          <p:cNvSpPr>
            <a:spLocks noGrp="1"/>
          </p:cNvSpPr>
          <p:nvPr>
            <p:ph type="body" hasCustomPrompt="1"/>
          </p:nvPr>
        </p:nvSpPr>
        <p:spPr>
          <a:xfrm rot="5400000">
            <a:off x="8172360" y="2770920"/>
            <a:ext cx="3202200" cy="3886200"/>
          </a:xfrm>
          <a:prstGeom prst="rect">
            <a:avLst/>
          </a:prstGeom>
          <a:solidFill>
            <a:schemeClr val="accent4"/>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90" name="PlaceHolder 4"/>
          <p:cNvSpPr>
            <a:spLocks noGrp="1"/>
          </p:cNvSpPr>
          <p:nvPr>
            <p:ph type="dt" idx="44"/>
          </p:nvPr>
        </p:nvSpPr>
        <p:spPr>
          <a:xfrm>
            <a:off x="8097840" y="5669640"/>
            <a:ext cx="2336760" cy="39384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400" b="0" u="none" strike="noStrike">
                <a:solidFill>
                  <a:schemeClr val="lt1"/>
                </a:solidFill>
                <a:effectLst/>
                <a:uFillTx/>
                <a:latin typeface="Aptos"/>
              </a:defRPr>
            </a:lvl1pPr>
          </a:lstStyle>
          <a:p>
            <a:pPr indent="0" algn="l" defTabSz="914400">
              <a:lnSpc>
                <a:spcPct val="100000"/>
              </a:lnSpc>
              <a:buNone/>
              <a:tabLst>
                <a:tab pos="0" algn="l"/>
              </a:tabLst>
            </a:pPr>
            <a:r>
              <a:rPr lang="en-GB" sz="1400" b="0" u="none" strike="noStrike">
                <a:solidFill>
                  <a:schemeClr val="lt1"/>
                </a:solidFill>
                <a:effectLst/>
                <a:uFillTx/>
                <a:latin typeface="Aptos"/>
              </a:rPr>
              <a:t>&lt;date/time&gt;</a:t>
            </a:r>
            <a:endParaRPr lang="nl-NL" sz="1400" b="0" u="none" strike="noStrike">
              <a:solidFill>
                <a:srgbClr val="000000"/>
              </a:solidFill>
              <a:effectLst/>
              <a:uFillTx/>
              <a:latin typeface="Calibri"/>
            </a:endParaRPr>
          </a:p>
        </p:txBody>
      </p:sp>
      <p:sp>
        <p:nvSpPr>
          <p:cNvPr id="1091" name="PlaceHolder 5"/>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1600" b="1" u="none" strike="noStrike">
                <a:solidFill>
                  <a:schemeClr val="accent1"/>
                </a:solidFill>
                <a:effectLst/>
                <a:uFillTx/>
                <a:latin typeface="Aptos"/>
              </a:defRPr>
            </a:lvl1pPr>
          </a:lstStyle>
          <a:p>
            <a:pPr indent="0" algn="l" defTabSz="914400">
              <a:lnSpc>
                <a:spcPct val="90000"/>
              </a:lnSpc>
              <a:buNone/>
              <a:tabLst>
                <a:tab pos="0" algn="l"/>
              </a:tabLst>
            </a:pPr>
            <a:r>
              <a:rPr lang="en-GB" sz="1600" b="1" u="none" strike="noStrike">
                <a:solidFill>
                  <a:schemeClr val="accent1"/>
                </a:solidFill>
                <a:effectLst/>
                <a:uFillTx/>
                <a:latin typeface="Aptos"/>
              </a:rPr>
              <a:t>Title slide #3</a:t>
            </a:r>
            <a:endParaRPr lang="en-GB" sz="1600" b="1" u="none" strike="noStrike">
              <a:solidFill>
                <a:schemeClr val="accent1"/>
              </a:solidFill>
              <a:effectLst/>
              <a:uFillTx/>
              <a:latin typeface="Aptos"/>
            </a:endParaRPr>
          </a:p>
        </p:txBody>
      </p:sp>
      <p:sp>
        <p:nvSpPr>
          <p:cNvPr id="1092" name="PlaceHolder 6"/>
          <p:cNvSpPr>
            <a:spLocks noGrp="1"/>
          </p:cNvSpPr>
          <p:nvPr>
            <p:ph type="body" hasCustomPrompt="1"/>
          </p:nvPr>
        </p:nvSpPr>
        <p:spPr>
          <a:xfrm>
            <a:off x="8097840" y="3446280"/>
            <a:ext cx="3238200" cy="1771560"/>
          </a:xfrm>
          <a:prstGeom prst="rect">
            <a:avLst/>
          </a:prstGeom>
          <a:noFill/>
          <a:ln w="0">
            <a:noFill/>
          </a:ln>
        </p:spPr>
        <p:txBody>
          <a:bodyPr lIns="0" tIns="0" rIns="0" bIns="0" anchor="b">
            <a:noAutofit/>
          </a:bodyPr>
          <a:lstStyle>
            <a:lvl1pPr algn="l" defTabSz="914400">
              <a:lnSpc>
                <a:spcPct val="80000"/>
              </a:lnSpc>
              <a:spcBef>
                <a:spcPts val="601"/>
              </a:spcBef>
              <a:spcAft>
                <a:spcPts val="601"/>
              </a:spcAft>
              <a:buClr>
                <a:srgbClr val="EE7628"/>
              </a:buClr>
              <a:buFont typeface="Arial"/>
              <a:buChar char="•"/>
              <a:tabLst>
                <a:tab pos="0" algn="l"/>
              </a:tabLst>
              <a:defRPr lang="en-GB" sz="4000" b="1" u="none" strike="noStrike">
                <a:solidFill>
                  <a:schemeClr val="lt1"/>
                </a:solidFill>
                <a:effectLst/>
                <a:uFillTx/>
                <a:latin typeface="Aptos"/>
              </a:defRPr>
            </a:lvl1pPr>
          </a:lstStyle>
          <a:p>
            <a:pPr marL="285840" indent="-285840" algn="l" defTabSz="914400">
              <a:lnSpc>
                <a:spcPct val="80000"/>
              </a:lnSpc>
              <a:spcBef>
                <a:spcPts val="601"/>
              </a:spcBef>
              <a:spcAft>
                <a:spcPts val="601"/>
              </a:spcAft>
              <a:buClr>
                <a:srgbClr val="EE7628"/>
              </a:buClr>
              <a:buFont typeface="Arial"/>
              <a:buChar char="•"/>
              <a:tabLst>
                <a:tab pos="0" algn="l"/>
              </a:tabLst>
            </a:pPr>
            <a:r>
              <a:rPr lang="en-GB" sz="4000" b="1" u="none" strike="noStrike">
                <a:solidFill>
                  <a:schemeClr val="lt1"/>
                </a:solidFill>
                <a:effectLst/>
                <a:uFillTx/>
                <a:latin typeface="Aptos"/>
              </a:rPr>
              <a:t>Place the title of the presentation</a:t>
            </a:r>
            <a:endParaRPr lang="en-GB" sz="4000" b="0" u="none" strike="noStrike">
              <a:solidFill>
                <a:schemeClr val="dk1"/>
              </a:solidFill>
              <a:effectLst/>
              <a:uFillTx/>
              <a:latin typeface="Aptos"/>
            </a:endParaRPr>
          </a:p>
        </p:txBody>
      </p:sp>
      <p:sp>
        <p:nvSpPr>
          <p:cNvPr id="1093" name="PlaceHolder 7"/>
          <p:cNvSpPr>
            <a:spLocks noGrp="1"/>
          </p:cNvSpPr>
          <p:nvPr>
            <p:ph type="body" hasCustomPrompt="1"/>
          </p:nvPr>
        </p:nvSpPr>
        <p:spPr>
          <a:xfrm>
            <a:off x="1577880" y="856800"/>
            <a:ext cx="164880" cy="2170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94" name="PlaceHolder 8"/>
          <p:cNvSpPr>
            <a:spLocks noGrp="1"/>
          </p:cNvSpPr>
          <p:nvPr>
            <p:ph type="body" hasCustomPrompt="1"/>
          </p:nvPr>
        </p:nvSpPr>
        <p:spPr>
          <a:xfrm>
            <a:off x="1343520" y="858960"/>
            <a:ext cx="174960" cy="21744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95" name="PlaceHolder 9"/>
          <p:cNvSpPr>
            <a:spLocks noGrp="1"/>
          </p:cNvSpPr>
          <p:nvPr>
            <p:ph type="body" hasCustomPrompt="1"/>
          </p:nvPr>
        </p:nvSpPr>
        <p:spPr>
          <a:xfrm>
            <a:off x="1085760" y="861120"/>
            <a:ext cx="194760" cy="21996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096" name="PlaceHolder 10"/>
          <p:cNvSpPr>
            <a:spLocks noGrp="1"/>
          </p:cNvSpPr>
          <p:nvPr>
            <p:ph type="body" hasCustomPrompt="1"/>
          </p:nvPr>
        </p:nvSpPr>
        <p:spPr>
          <a:xfrm>
            <a:off x="857520" y="853560"/>
            <a:ext cx="171720" cy="22140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troduction 1x">
    <p:bg>
      <p:bgPr>
        <a:solidFill>
          <a:srgbClr val="FFFFFF"/>
        </a:solidFill>
      </p:bgPr>
    </p:bg>
    <p:spTree>
      <p:nvGrpSpPr>
        <p:cNvPr id="1" name=""/>
        <p:cNvGrpSpPr/>
        <p:nvPr/>
      </p:nvGrpSpPr>
      <p:grpSpPr>
        <a:xfrm>
          <a:off x="0" y="0"/>
          <a:ext cx="0" cy="0"/>
          <a:chOff x="0" y="0"/>
          <a:chExt cx="0" cy="0"/>
        </a:xfrm>
      </p:grpSpPr>
      <p:grpSp>
        <p:nvGrpSpPr>
          <p:cNvPr id="1097" name="GRID" hidden="1"/>
          <p:cNvGrpSpPr/>
          <p:nvPr/>
        </p:nvGrpSpPr>
        <p:grpSpPr>
          <a:xfrm>
            <a:off x="0" y="0"/>
            <a:ext cx="12190320" cy="6856200"/>
            <a:chOff x="0" y="0"/>
            <a:chExt cx="12190320" cy="6856200"/>
          </a:xfrm>
        </p:grpSpPr>
        <p:sp>
          <p:nvSpPr>
            <p:cNvPr id="109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09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0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0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0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0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10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105" name="Tijdelijke aanduiding voor tekst 10"/>
          <p:cNvSpPr/>
          <p:nvPr/>
        </p:nvSpPr>
        <p:spPr>
          <a:xfrm>
            <a:off x="192960" y="225360"/>
            <a:ext cx="11804040" cy="6422400"/>
          </a:xfrm>
          <a:prstGeom prst="roundRect">
            <a:avLst>
              <a:gd name="adj" fmla="val 3563"/>
            </a:avLst>
          </a:prstGeom>
          <a:solidFill>
            <a:schemeClr val="accent1">
              <a:alpha val="20000"/>
            </a:schemeClr>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chemeClr val="dk1"/>
                </a:solidFill>
                <a:effectLst/>
                <a:uFillTx/>
                <a:latin typeface="Aptos"/>
              </a:rPr>
              <a:t> </a:t>
            </a:r>
            <a:endParaRPr lang="nl-NL" sz="100" b="0" u="none" strike="noStrike">
              <a:solidFill>
                <a:srgbClr val="FFFFFF"/>
              </a:solidFill>
              <a:effectLst/>
              <a:uFillTx/>
              <a:latin typeface="Calibri"/>
            </a:endParaRPr>
          </a:p>
        </p:txBody>
      </p:sp>
      <p:sp>
        <p:nvSpPr>
          <p:cNvPr id="1106" name="PlaceHolder 1"/>
          <p:cNvSpPr>
            <a:spLocks noGrp="1"/>
          </p:cNvSpPr>
          <p:nvPr>
            <p:ph type="body"/>
          </p:nvPr>
        </p:nvSpPr>
        <p:spPr>
          <a:xfrm>
            <a:off x="5271120" y="3437640"/>
            <a:ext cx="5398200" cy="236700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Heading #2</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Source</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Plain text #2</a:t>
            </a:r>
            <a:endParaRPr lang="en-GB" sz="1200" b="0" u="none" strike="noStrike">
              <a:solidFill>
                <a:schemeClr val="dk1"/>
              </a:solidFill>
              <a:effectLst/>
              <a:uFillTx/>
              <a:latin typeface="Aptos"/>
            </a:endParaRPr>
          </a:p>
        </p:txBody>
      </p:sp>
      <p:sp>
        <p:nvSpPr>
          <p:cNvPr id="1107" name="PlaceHolder 2"/>
          <p:cNvSpPr>
            <a:spLocks noGrp="1"/>
          </p:cNvSpPr>
          <p:nvPr>
            <p:ph type="body" hasCustomPrompt="1"/>
          </p:nvPr>
        </p:nvSpPr>
        <p:spPr>
          <a:xfrm>
            <a:off x="708120" y="1592280"/>
            <a:ext cx="3937680" cy="4211280"/>
          </a:xfrm>
          <a:prstGeom prst="rect">
            <a:avLst/>
          </a:prstGeom>
          <a:solidFill>
            <a:schemeClr val="lt1">
              <a:lumMod val="95000"/>
            </a:schemeClr>
          </a:solidFill>
          <a:ln w="15840">
            <a:noFill/>
          </a:ln>
        </p:spPr>
        <p:txBody>
          <a:bodyPr lIns="180000" tIns="0" rIns="180000" bIns="1188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1108" name="PlaceHolder 3"/>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09" name="Rechthoek: afgeronde hoeken 6"/>
          <p:cNvSpPr/>
          <p:nvPr/>
        </p:nvSpPr>
        <p:spPr>
          <a:xfrm>
            <a:off x="0" y="-367920"/>
            <a:ext cx="13082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Introduction 1x</a:t>
            </a:r>
            <a:endParaRPr lang="nl-NL" sz="1600" b="0" u="none" strike="noStrike">
              <a:solidFill>
                <a:srgbClr val="000000"/>
              </a:solidFill>
              <a:effectLst/>
              <a:uFillTx/>
              <a:latin typeface="Calibri"/>
            </a:endParaRPr>
          </a:p>
        </p:txBody>
      </p:sp>
      <p:sp>
        <p:nvSpPr>
          <p:cNvPr id="1110" name="PlaceHolder 4"/>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11" name="PlaceHolder 5"/>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1112" name="PlaceHolder 6"/>
          <p:cNvSpPr>
            <a:spLocks noGrp="1"/>
          </p:cNvSpPr>
          <p:nvPr>
            <p:ph type="body" hasCustomPrompt="1"/>
          </p:nvPr>
        </p:nvSpPr>
        <p:spPr>
          <a:xfrm>
            <a:off x="5271120" y="2106720"/>
            <a:ext cx="5398200" cy="27468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1pPr>
          </a:lstStyle>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Function</a:t>
            </a:r>
            <a:endParaRPr lang="en-GB" sz="2000" b="0" u="none" strike="noStrike">
              <a:solidFill>
                <a:schemeClr val="dk1"/>
              </a:solidFill>
              <a:effectLst/>
              <a:uFillTx/>
              <a:latin typeface="Aptos"/>
            </a:endParaRPr>
          </a:p>
        </p:txBody>
      </p:sp>
      <p:sp>
        <p:nvSpPr>
          <p:cNvPr id="1113" name="PlaceHolder 7"/>
          <p:cNvSpPr>
            <a:spLocks noGrp="1"/>
          </p:cNvSpPr>
          <p:nvPr>
            <p:ph type="body" hasCustomPrompt="1"/>
          </p:nvPr>
        </p:nvSpPr>
        <p:spPr>
          <a:xfrm>
            <a:off x="5271120" y="2600280"/>
            <a:ext cx="5398200" cy="2196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1600" b="1" u="none" strike="noStrike">
                <a:solidFill>
                  <a:schemeClr val="dk2"/>
                </a:solidFill>
                <a:effectLst/>
                <a:uFillTx/>
                <a:latin typeface="Aptos"/>
              </a:rPr>
              <a:t>E-mail</a:t>
            </a:r>
            <a:endParaRPr lang="en-GB" sz="1600" b="0" u="none" strike="noStrike">
              <a:solidFill>
                <a:schemeClr val="dk1"/>
              </a:solidFill>
              <a:effectLst/>
              <a:uFillTx/>
              <a:latin typeface="Aptos"/>
            </a:endParaRPr>
          </a:p>
        </p:txBody>
      </p:sp>
      <p:sp>
        <p:nvSpPr>
          <p:cNvPr id="1114" name="PlaceHolder 8"/>
          <p:cNvSpPr>
            <a:spLocks noGrp="1"/>
          </p:cNvSpPr>
          <p:nvPr>
            <p:ph type="body" hasCustomPrompt="1"/>
          </p:nvPr>
        </p:nvSpPr>
        <p:spPr>
          <a:xfrm>
            <a:off x="5271120" y="2862000"/>
            <a:ext cx="5398200" cy="21960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16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1600" b="1" u="none" strike="noStrike">
                <a:solidFill>
                  <a:schemeClr val="dk2"/>
                </a:solidFill>
                <a:effectLst/>
                <a:uFillTx/>
                <a:latin typeface="Aptos"/>
              </a:rPr>
              <a:t>Telephone number</a:t>
            </a:r>
            <a:endParaRPr lang="en-GB" sz="1600" b="0" u="none" strike="noStrike">
              <a:solidFill>
                <a:schemeClr val="dk1"/>
              </a:solidFill>
              <a:effectLst/>
              <a:uFillTx/>
              <a:latin typeface="Aptos"/>
            </a:endParaRPr>
          </a:p>
        </p:txBody>
      </p:sp>
      <p:sp>
        <p:nvSpPr>
          <p:cNvPr id="1115" name="PlaceHolder 9"/>
          <p:cNvSpPr>
            <a:spLocks noGrp="1"/>
          </p:cNvSpPr>
          <p:nvPr>
            <p:ph type="body" hasCustomPrompt="1"/>
          </p:nvPr>
        </p:nvSpPr>
        <p:spPr>
          <a:xfrm>
            <a:off x="5271120" y="1695960"/>
            <a:ext cx="5398200" cy="439560"/>
          </a:xfrm>
          <a:prstGeom prst="rect">
            <a:avLst/>
          </a:prstGeom>
          <a:noFill/>
          <a:ln w="0">
            <a:noFill/>
          </a:ln>
        </p:spPr>
        <p:txBody>
          <a:bodyPr lIns="0" tIns="0" rIns="0" bIns="0" anchor="t">
            <a:spAutoFit/>
          </a:bodyPr>
          <a:lstStyle>
            <a:lvl1pPr indent="0" algn="l" defTabSz="914400">
              <a:lnSpc>
                <a:spcPct val="90000"/>
              </a:lnSpc>
              <a:spcBef>
                <a:spcPts val="601"/>
              </a:spcBef>
              <a:spcAft>
                <a:spcPts val="601"/>
              </a:spcAft>
              <a:buNone/>
              <a:tabLst>
                <a:tab pos="0" algn="l"/>
              </a:tabLst>
              <a:defRPr lang="en-GB" sz="3200" b="1" u="none" strike="noStrike">
                <a:solidFill>
                  <a:schemeClr val="dk2"/>
                </a:solidFill>
                <a:effectLst/>
                <a:uFillTx/>
                <a:latin typeface="Aptos"/>
              </a:defRPr>
            </a:lvl1pPr>
          </a:lstStyle>
          <a:p>
            <a:pPr indent="0" algn="l" defTabSz="914400">
              <a:lnSpc>
                <a:spcPct val="90000"/>
              </a:lnSpc>
              <a:spcBef>
                <a:spcPts val="601"/>
              </a:spcBef>
              <a:spcAft>
                <a:spcPts val="601"/>
              </a:spcAft>
              <a:buNone/>
              <a:tabLst>
                <a:tab pos="0" algn="l"/>
              </a:tabLst>
            </a:pPr>
            <a:r>
              <a:rPr lang="en-GB" sz="3200" b="1" u="none" strike="noStrike">
                <a:solidFill>
                  <a:schemeClr val="dk2"/>
                </a:solidFill>
                <a:effectLst/>
                <a:uFillTx/>
                <a:latin typeface="Aptos"/>
              </a:rPr>
              <a:t>Name of Speaker</a:t>
            </a:r>
            <a:endParaRPr lang="en-GB" sz="3200" b="0" u="none" strike="noStrike">
              <a:solidFill>
                <a:schemeClr val="dk1"/>
              </a:solidFill>
              <a:effectLst/>
              <a:uFillTx/>
              <a:latin typeface="Aptos"/>
            </a:endParaRPr>
          </a:p>
        </p:txBody>
      </p:sp>
      <p:sp>
        <p:nvSpPr>
          <p:cNvPr id="1116" name="PlaceHolder 10"/>
          <p:cNvSpPr>
            <a:spLocks noGrp="1"/>
          </p:cNvSpPr>
          <p:nvPr>
            <p:ph type="body" hasCustomPrompt="1"/>
          </p:nvPr>
        </p:nvSpPr>
        <p:spPr>
          <a:xfrm rot="16200000">
            <a:off x="5656320" y="2091960"/>
            <a:ext cx="19800" cy="790200"/>
          </a:xfrm>
          <a:prstGeom prst="rect">
            <a:avLst/>
          </a:prstGeom>
          <a:solidFill>
            <a:schemeClr val="lt2"/>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User testimonials - ZI">
    <p:bg>
      <p:bgPr>
        <a:solidFill>
          <a:srgbClr val="FFFFFF"/>
        </a:solidFill>
      </p:bgPr>
    </p:bg>
    <p:spTree>
      <p:nvGrpSpPr>
        <p:cNvPr id="1" name=""/>
        <p:cNvGrpSpPr/>
        <p:nvPr/>
      </p:nvGrpSpPr>
      <p:grpSpPr>
        <a:xfrm>
          <a:off x="0" y="0"/>
          <a:ext cx="0" cy="0"/>
          <a:chOff x="0" y="0"/>
          <a:chExt cx="0" cy="0"/>
        </a:xfrm>
      </p:grpSpPr>
      <p:grpSp>
        <p:nvGrpSpPr>
          <p:cNvPr id="1117" name="GRID" hidden="1"/>
          <p:cNvGrpSpPr/>
          <p:nvPr/>
        </p:nvGrpSpPr>
        <p:grpSpPr>
          <a:xfrm>
            <a:off x="0" y="0"/>
            <a:ext cx="12190320" cy="6856200"/>
            <a:chOff x="0" y="0"/>
            <a:chExt cx="12190320" cy="6856200"/>
          </a:xfrm>
        </p:grpSpPr>
        <p:sp>
          <p:nvSpPr>
            <p:cNvPr id="111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1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2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2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2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2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12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125"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1126" name="PlaceHolder 2"/>
          <p:cNvSpPr>
            <a:spLocks noGrp="1"/>
          </p:cNvSpPr>
          <p:nvPr>
            <p:ph type="body" hasCustomPrompt="1"/>
          </p:nvPr>
        </p:nvSpPr>
        <p:spPr>
          <a:xfrm>
            <a:off x="714240" y="1592280"/>
            <a:ext cx="3202200" cy="38862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27" name="PlaceHolder 3"/>
          <p:cNvSpPr>
            <a:spLocks noGrp="1"/>
          </p:cNvSpPr>
          <p:nvPr>
            <p:ph type="ftr" idx="45"/>
          </p:nvPr>
        </p:nvSpPr>
        <p:spPr>
          <a:xfrm>
            <a:off x="2266920" y="7267320"/>
            <a:ext cx="4113000" cy="15012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000" b="0" u="none" strike="noStrike">
                <a:solidFill>
                  <a:schemeClr val="dk1"/>
                </a:solidFill>
                <a:effectLst/>
                <a:uFillTx/>
                <a:latin typeface="Aptos"/>
              </a:defRPr>
            </a:lvl1pPr>
          </a:lstStyle>
          <a:p>
            <a:pPr indent="0" algn="l" defTabSz="914400">
              <a:lnSpc>
                <a:spcPct val="100000"/>
              </a:lnSpc>
              <a:buNone/>
              <a:tabLst>
                <a:tab pos="0" algn="l"/>
              </a:tabLst>
            </a:pPr>
            <a:r>
              <a:rPr lang="en-GB" sz="1000" b="0" u="none" strike="noStrike">
                <a:solidFill>
                  <a:schemeClr val="dk1"/>
                </a:solidFill>
                <a:effectLst/>
                <a:uFillTx/>
                <a:latin typeface="Aptos"/>
              </a:rPr>
              <a:t>&lt;footer&gt;</a:t>
            </a:r>
            <a:endParaRPr lang="nl-NL" sz="1000" b="0" u="none" strike="noStrike">
              <a:solidFill>
                <a:srgbClr val="000000"/>
              </a:solidFill>
              <a:effectLst/>
              <a:uFillTx/>
              <a:latin typeface="Calibri"/>
            </a:endParaRPr>
          </a:p>
        </p:txBody>
      </p:sp>
      <p:sp>
        <p:nvSpPr>
          <p:cNvPr id="1128" name="PlaceHolder 4"/>
          <p:cNvSpPr>
            <a:spLocks noGrp="1"/>
          </p:cNvSpPr>
          <p:nvPr>
            <p:ph type="sldNum" idx="46"/>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2E861AC3-9C29-4A44-A259-001D1501BFEB}"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1129" name="PlaceHolder 5"/>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30" name="Rechthoek: afgeronde hoeken 5"/>
          <p:cNvSpPr/>
          <p:nvPr/>
        </p:nvSpPr>
        <p:spPr>
          <a:xfrm>
            <a:off x="0" y="-367920"/>
            <a:ext cx="147780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User testimonials</a:t>
            </a:r>
            <a:endParaRPr lang="nl-NL" sz="1600" b="0" u="none" strike="noStrike">
              <a:solidFill>
                <a:srgbClr val="000000"/>
              </a:solidFill>
              <a:effectLst/>
              <a:uFillTx/>
              <a:latin typeface="Calibri"/>
            </a:endParaRPr>
          </a:p>
        </p:txBody>
      </p:sp>
      <p:sp>
        <p:nvSpPr>
          <p:cNvPr id="1131" name="PlaceHolder 6"/>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32" name="PlaceHolder 7"/>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lt1"/>
                </a:solidFill>
                <a:effectLst/>
                <a:uFillTx/>
                <a:latin typeface="Aptos"/>
              </a:defRPr>
            </a:lvl1pPr>
          </a:lstStyle>
          <a:p>
            <a:pPr indent="0" algn="l" defTabSz="914400">
              <a:lnSpc>
                <a:spcPct val="90000"/>
              </a:lnSpc>
              <a:buNone/>
              <a:tabLst>
                <a:tab pos="0" algn="l"/>
              </a:tabLst>
            </a:pPr>
            <a:r>
              <a:rPr lang="en-GB" sz="3400" b="1" u="none" strike="noStrike">
                <a:solidFill>
                  <a:schemeClr val="lt1"/>
                </a:solidFill>
                <a:effectLst/>
                <a:uFillTx/>
                <a:latin typeface="Aptos"/>
              </a:rPr>
              <a:t>Place the title of the slide here</a:t>
            </a:r>
            <a:endParaRPr lang="en-GB" sz="3400" b="1" u="none" strike="noStrike">
              <a:solidFill>
                <a:schemeClr val="lt1"/>
              </a:solidFill>
              <a:effectLst/>
              <a:uFillTx/>
              <a:latin typeface="Aptos"/>
            </a:endParaRPr>
          </a:p>
        </p:txBody>
      </p:sp>
      <p:sp>
        <p:nvSpPr>
          <p:cNvPr id="1133" name="PlaceHolder 8"/>
          <p:cNvSpPr>
            <a:spLocks noGrp="1"/>
          </p:cNvSpPr>
          <p:nvPr>
            <p:ph type="body" hasCustomPrompt="1"/>
          </p:nvPr>
        </p:nvSpPr>
        <p:spPr>
          <a:xfrm>
            <a:off x="1668240" y="1913040"/>
            <a:ext cx="1294200" cy="1294200"/>
          </a:xfrm>
          <a:prstGeom prst="rect">
            <a:avLst/>
          </a:prstGeom>
          <a:solidFill>
            <a:schemeClr val="lt1">
              <a:lumMod val="95000"/>
            </a:schemeClr>
          </a:solidFill>
          <a:ln w="15840">
            <a:noFill/>
          </a:ln>
        </p:spPr>
        <p:txBody>
          <a:bodyPr lIns="180000" tIns="0" rIns="180000" bIns="720000" anchor="ctr">
            <a:noAutofit/>
          </a:bodyPr>
          <a:lstStyle>
            <a:lvl1pPr indent="0" algn="ctr" defTabSz="914400">
              <a:lnSpc>
                <a:spcPct val="100000"/>
              </a:lnSpc>
              <a:buNone/>
              <a:tabLst>
                <a:tab pos="0" algn="l"/>
              </a:tabLst>
              <a:defRPr lang="en-GB" sz="11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100" b="0" i="1" u="none" strike="noStrike">
                <a:solidFill>
                  <a:schemeClr val="lt1">
                    <a:lumMod val="50000"/>
                  </a:schemeClr>
                </a:solidFill>
                <a:effectLst/>
                <a:uFillTx/>
                <a:latin typeface="Aptos"/>
              </a:rPr>
              <a:t>Insert </a:t>
            </a:r>
            <a:br>
              <a:rPr sz="1100"/>
            </a:br>
            <a:r>
              <a:rPr lang="en-GB" sz="1100" b="0" i="1" u="none" strike="noStrike">
                <a:solidFill>
                  <a:schemeClr val="lt1">
                    <a:lumMod val="50000"/>
                  </a:schemeClr>
                </a:solidFill>
                <a:effectLst/>
                <a:uFillTx/>
                <a:latin typeface="Aptos"/>
              </a:rPr>
              <a:t>Image here</a:t>
            </a:r>
            <a:endParaRPr lang="en-GB" sz="1100" b="0" u="none" strike="noStrike">
              <a:solidFill>
                <a:schemeClr val="dk1"/>
              </a:solidFill>
              <a:effectLst/>
              <a:uFillTx/>
              <a:latin typeface="Aptos"/>
            </a:endParaRPr>
          </a:p>
        </p:txBody>
      </p:sp>
      <p:sp>
        <p:nvSpPr>
          <p:cNvPr id="1134" name="PlaceHolder 9"/>
          <p:cNvSpPr>
            <a:spLocks noGrp="1"/>
          </p:cNvSpPr>
          <p:nvPr>
            <p:ph type="body" hasCustomPrompt="1"/>
          </p:nvPr>
        </p:nvSpPr>
        <p:spPr>
          <a:xfrm>
            <a:off x="806760" y="3168000"/>
            <a:ext cx="538200" cy="475920"/>
          </a:xfrm>
          <a:prstGeom prst="rect">
            <a:avLst/>
          </a:prstGeom>
          <a:blipFill rotWithShape="0">
            <a:blip r:embed="rId3"/>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35" name="PlaceHolder 10"/>
          <p:cNvSpPr>
            <a:spLocks noGrp="1"/>
          </p:cNvSpPr>
          <p:nvPr>
            <p:ph type="body" hasCustomPrompt="1"/>
          </p:nvPr>
        </p:nvSpPr>
        <p:spPr>
          <a:xfrm rot="10800000">
            <a:off x="3296520" y="4494960"/>
            <a:ext cx="538200" cy="475920"/>
          </a:xfrm>
          <a:prstGeom prst="rect">
            <a:avLst/>
          </a:prstGeom>
          <a:blipFill rotWithShape="0">
            <a:blip r:embed="rId4"/>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36" name="PlaceHolder 11"/>
          <p:cNvSpPr>
            <a:spLocks noGrp="1"/>
          </p:cNvSpPr>
          <p:nvPr>
            <p:ph type="body" hasCustomPrompt="1"/>
          </p:nvPr>
        </p:nvSpPr>
        <p:spPr>
          <a:xfrm>
            <a:off x="4493880" y="1592280"/>
            <a:ext cx="3202200" cy="38862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37" name="PlaceHolder 12"/>
          <p:cNvSpPr>
            <a:spLocks noGrp="1"/>
          </p:cNvSpPr>
          <p:nvPr>
            <p:ph type="body" hasCustomPrompt="1"/>
          </p:nvPr>
        </p:nvSpPr>
        <p:spPr>
          <a:xfrm>
            <a:off x="5447880" y="1913040"/>
            <a:ext cx="1294200" cy="1294200"/>
          </a:xfrm>
          <a:prstGeom prst="rect">
            <a:avLst/>
          </a:prstGeom>
          <a:solidFill>
            <a:schemeClr val="lt1">
              <a:lumMod val="95000"/>
            </a:schemeClr>
          </a:solidFill>
          <a:ln w="15840">
            <a:noFill/>
          </a:ln>
        </p:spPr>
        <p:txBody>
          <a:bodyPr lIns="180000" tIns="0" rIns="180000" bIns="720000" anchor="ctr">
            <a:noAutofit/>
          </a:bodyPr>
          <a:lstStyle>
            <a:lvl1pPr indent="0" algn="ctr" defTabSz="914400">
              <a:lnSpc>
                <a:spcPct val="100000"/>
              </a:lnSpc>
              <a:buNone/>
              <a:tabLst>
                <a:tab pos="0" algn="l"/>
              </a:tabLst>
              <a:defRPr lang="en-GB" sz="11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100" b="0" i="1" u="none" strike="noStrike">
                <a:solidFill>
                  <a:schemeClr val="lt1">
                    <a:lumMod val="50000"/>
                  </a:schemeClr>
                </a:solidFill>
                <a:effectLst/>
                <a:uFillTx/>
                <a:latin typeface="Aptos"/>
              </a:rPr>
              <a:t>Insert </a:t>
            </a:r>
            <a:br>
              <a:rPr sz="1100"/>
            </a:br>
            <a:r>
              <a:rPr lang="en-GB" sz="1100" b="0" i="1" u="none" strike="noStrike">
                <a:solidFill>
                  <a:schemeClr val="lt1">
                    <a:lumMod val="50000"/>
                  </a:schemeClr>
                </a:solidFill>
                <a:effectLst/>
                <a:uFillTx/>
                <a:latin typeface="Aptos"/>
              </a:rPr>
              <a:t>Image here</a:t>
            </a:r>
            <a:endParaRPr lang="en-GB" sz="1100" b="0" u="none" strike="noStrike">
              <a:solidFill>
                <a:schemeClr val="dk1"/>
              </a:solidFill>
              <a:effectLst/>
              <a:uFillTx/>
              <a:latin typeface="Aptos"/>
            </a:endParaRPr>
          </a:p>
        </p:txBody>
      </p:sp>
      <p:sp>
        <p:nvSpPr>
          <p:cNvPr id="1138" name="PlaceHolder 13"/>
          <p:cNvSpPr>
            <a:spLocks noGrp="1"/>
          </p:cNvSpPr>
          <p:nvPr>
            <p:ph type="body" hasCustomPrompt="1"/>
          </p:nvPr>
        </p:nvSpPr>
        <p:spPr>
          <a:xfrm>
            <a:off x="4586400" y="3168000"/>
            <a:ext cx="538200" cy="475920"/>
          </a:xfrm>
          <a:prstGeom prst="rect">
            <a:avLst/>
          </a:prstGeom>
          <a:blipFill rotWithShape="0">
            <a:blip r:embed="rId5"/>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39" name="PlaceHolder 14"/>
          <p:cNvSpPr>
            <a:spLocks noGrp="1"/>
          </p:cNvSpPr>
          <p:nvPr>
            <p:ph type="body" hasCustomPrompt="1"/>
          </p:nvPr>
        </p:nvSpPr>
        <p:spPr>
          <a:xfrm rot="10800000">
            <a:off x="7076160" y="4494960"/>
            <a:ext cx="538200" cy="475920"/>
          </a:xfrm>
          <a:prstGeom prst="rect">
            <a:avLst/>
          </a:prstGeom>
          <a:blipFill rotWithShape="0">
            <a:blip r:embed="rId6"/>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40" name="PlaceHolder 15"/>
          <p:cNvSpPr>
            <a:spLocks noGrp="1"/>
          </p:cNvSpPr>
          <p:nvPr>
            <p:ph type="body" hasCustomPrompt="1"/>
          </p:nvPr>
        </p:nvSpPr>
        <p:spPr>
          <a:xfrm>
            <a:off x="8268480" y="1592280"/>
            <a:ext cx="3202200" cy="38862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41" name="PlaceHolder 16"/>
          <p:cNvSpPr>
            <a:spLocks noGrp="1"/>
          </p:cNvSpPr>
          <p:nvPr>
            <p:ph type="body" hasCustomPrompt="1"/>
          </p:nvPr>
        </p:nvSpPr>
        <p:spPr>
          <a:xfrm>
            <a:off x="9222480" y="1913040"/>
            <a:ext cx="1294200" cy="1294200"/>
          </a:xfrm>
          <a:prstGeom prst="rect">
            <a:avLst/>
          </a:prstGeom>
          <a:solidFill>
            <a:schemeClr val="lt1">
              <a:lumMod val="95000"/>
            </a:schemeClr>
          </a:solidFill>
          <a:ln w="15840">
            <a:noFill/>
          </a:ln>
        </p:spPr>
        <p:txBody>
          <a:bodyPr lIns="180000" tIns="0" rIns="180000" bIns="720000" anchor="ctr">
            <a:noAutofit/>
          </a:bodyPr>
          <a:lstStyle>
            <a:lvl1pPr indent="0" algn="ctr" defTabSz="914400">
              <a:lnSpc>
                <a:spcPct val="100000"/>
              </a:lnSpc>
              <a:buNone/>
              <a:tabLst>
                <a:tab pos="0" algn="l"/>
              </a:tabLst>
              <a:defRPr lang="en-GB" sz="11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100" b="0" i="1" u="none" strike="noStrike">
                <a:solidFill>
                  <a:schemeClr val="lt1">
                    <a:lumMod val="50000"/>
                  </a:schemeClr>
                </a:solidFill>
                <a:effectLst/>
                <a:uFillTx/>
                <a:latin typeface="Aptos"/>
              </a:rPr>
              <a:t>Insert </a:t>
            </a:r>
            <a:br>
              <a:rPr sz="1100"/>
            </a:br>
            <a:r>
              <a:rPr lang="en-GB" sz="1100" b="0" i="1" u="none" strike="noStrike">
                <a:solidFill>
                  <a:schemeClr val="lt1">
                    <a:lumMod val="50000"/>
                  </a:schemeClr>
                </a:solidFill>
                <a:effectLst/>
                <a:uFillTx/>
                <a:latin typeface="Aptos"/>
              </a:rPr>
              <a:t>Image here</a:t>
            </a:r>
            <a:endParaRPr lang="en-GB" sz="1100" b="0" u="none" strike="noStrike">
              <a:solidFill>
                <a:schemeClr val="dk1"/>
              </a:solidFill>
              <a:effectLst/>
              <a:uFillTx/>
              <a:latin typeface="Aptos"/>
            </a:endParaRPr>
          </a:p>
        </p:txBody>
      </p:sp>
      <p:sp>
        <p:nvSpPr>
          <p:cNvPr id="1142" name="PlaceHolder 17"/>
          <p:cNvSpPr>
            <a:spLocks noGrp="1"/>
          </p:cNvSpPr>
          <p:nvPr>
            <p:ph type="body" hasCustomPrompt="1"/>
          </p:nvPr>
        </p:nvSpPr>
        <p:spPr>
          <a:xfrm>
            <a:off x="8361000" y="3168000"/>
            <a:ext cx="538200" cy="475920"/>
          </a:xfrm>
          <a:prstGeom prst="rect">
            <a:avLst/>
          </a:prstGeom>
          <a:blipFill rotWithShape="0">
            <a:blip r:embed="rId7"/>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43" name="PlaceHolder 18"/>
          <p:cNvSpPr>
            <a:spLocks noGrp="1"/>
          </p:cNvSpPr>
          <p:nvPr>
            <p:ph type="body" hasCustomPrompt="1"/>
          </p:nvPr>
        </p:nvSpPr>
        <p:spPr>
          <a:xfrm rot="10800000">
            <a:off x="10850400" y="4494960"/>
            <a:ext cx="538200" cy="475920"/>
          </a:xfrm>
          <a:prstGeom prst="rect">
            <a:avLst/>
          </a:prstGeom>
          <a:blipFill rotWithShape="0">
            <a:blip r:embed="rId8"/>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Text #1 - ZI">
    <p:bg>
      <p:bgPr>
        <a:solidFill>
          <a:srgbClr val="FFFFFF"/>
        </a:solidFill>
      </p:bgPr>
    </p:bg>
    <p:spTree>
      <p:nvGrpSpPr>
        <p:cNvPr id="1" name=""/>
        <p:cNvGrpSpPr/>
        <p:nvPr/>
      </p:nvGrpSpPr>
      <p:grpSpPr>
        <a:xfrm>
          <a:off x="0" y="0"/>
          <a:ext cx="0" cy="0"/>
          <a:chOff x="0" y="0"/>
          <a:chExt cx="0" cy="0"/>
        </a:xfrm>
      </p:grpSpPr>
      <p:grpSp>
        <p:nvGrpSpPr>
          <p:cNvPr id="1144" name="GRID" hidden="1"/>
          <p:cNvGrpSpPr/>
          <p:nvPr/>
        </p:nvGrpSpPr>
        <p:grpSpPr>
          <a:xfrm>
            <a:off x="0" y="0"/>
            <a:ext cx="12190320" cy="6856200"/>
            <a:chOff x="0" y="0"/>
            <a:chExt cx="12190320" cy="6856200"/>
          </a:xfrm>
        </p:grpSpPr>
        <p:sp>
          <p:nvSpPr>
            <p:cNvPr id="1145"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46"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47"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48"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49"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50"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151"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152" name="Rechthoek: afgeronde hoeken 8"/>
          <p:cNvSpPr/>
          <p:nvPr/>
        </p:nvSpPr>
        <p:spPr>
          <a:xfrm>
            <a:off x="0" y="-367920"/>
            <a:ext cx="59904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#1</a:t>
            </a:r>
            <a:endParaRPr lang="nl-NL" sz="1600" b="0" u="none" strike="noStrike">
              <a:solidFill>
                <a:srgbClr val="000000"/>
              </a:solidFill>
              <a:effectLst/>
              <a:uFillTx/>
              <a:latin typeface="Calibri"/>
            </a:endParaRPr>
          </a:p>
        </p:txBody>
      </p:sp>
      <p:sp>
        <p:nvSpPr>
          <p:cNvPr id="1153" name="PlaceHolder 1"/>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54" name="PlaceHolder 2"/>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55" name="PlaceHolder 3"/>
          <p:cNvSpPr>
            <a:spLocks noGrp="1"/>
          </p:cNvSpPr>
          <p:nvPr>
            <p:ph type="title" hasCustomPrompt="1"/>
          </p:nvPr>
        </p:nvSpPr>
        <p:spPr>
          <a:xfrm>
            <a:off x="865080" y="722160"/>
            <a:ext cx="1055736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 here</a:t>
            </a:r>
            <a:endParaRPr lang="en-GB" sz="3400" b="1" u="none" strike="noStrike">
              <a:solidFill>
                <a:schemeClr val="dk1"/>
              </a:solidFill>
              <a:effectLst/>
              <a:uFillTx/>
              <a:latin typeface="Aptos"/>
            </a:endParaRPr>
          </a:p>
        </p:txBody>
      </p:sp>
      <p:sp>
        <p:nvSpPr>
          <p:cNvPr id="1156" name="PlaceHolder 4"/>
          <p:cNvSpPr>
            <a:spLocks noGrp="1"/>
          </p:cNvSpPr>
          <p:nvPr>
            <p:ph type="body" hasCustomPrompt="1"/>
          </p:nvPr>
        </p:nvSpPr>
        <p:spPr>
          <a:xfrm>
            <a:off x="865080" y="1592280"/>
            <a:ext cx="7426800" cy="405864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ext + Image (l) - ZI">
    <p:bg>
      <p:bgPr>
        <a:solidFill>
          <a:srgbClr val="FFFFFF"/>
        </a:solidFill>
      </p:bgPr>
    </p:bg>
    <p:spTree>
      <p:nvGrpSpPr>
        <p:cNvPr id="1" name=""/>
        <p:cNvGrpSpPr/>
        <p:nvPr/>
      </p:nvGrpSpPr>
      <p:grpSpPr>
        <a:xfrm>
          <a:off x="0" y="0"/>
          <a:ext cx="0" cy="0"/>
          <a:chOff x="0" y="0"/>
          <a:chExt cx="0" cy="0"/>
        </a:xfrm>
      </p:grpSpPr>
      <p:grpSp>
        <p:nvGrpSpPr>
          <p:cNvPr id="1157" name="GRID" hidden="1"/>
          <p:cNvGrpSpPr/>
          <p:nvPr/>
        </p:nvGrpSpPr>
        <p:grpSpPr>
          <a:xfrm>
            <a:off x="0" y="0"/>
            <a:ext cx="12190320" cy="6856200"/>
            <a:chOff x="0" y="0"/>
            <a:chExt cx="12190320" cy="6856200"/>
          </a:xfrm>
        </p:grpSpPr>
        <p:sp>
          <p:nvSpPr>
            <p:cNvPr id="1158"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59"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60"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61"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62"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63"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164"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165" name="PlaceHolder 1"/>
          <p:cNvSpPr>
            <a:spLocks noGrp="1"/>
          </p:cNvSpPr>
          <p:nvPr>
            <p:ph type="body" hasCustomPrompt="1"/>
          </p:nvPr>
        </p:nvSpPr>
        <p:spPr>
          <a:xfrm>
            <a:off x="4330080" y="722160"/>
            <a:ext cx="7131600" cy="5081400"/>
          </a:xfrm>
          <a:prstGeom prst="rect">
            <a:avLst/>
          </a:prstGeom>
          <a:solidFill>
            <a:schemeClr val="lt1">
              <a:lumMod val="95000"/>
            </a:schemeClr>
          </a:solidFill>
          <a:ln w="15840">
            <a:noFill/>
          </a:ln>
        </p:spPr>
        <p:txBody>
          <a:bodyPr lIns="1332000" tIns="0" rIns="1332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1166" name="Rechthoek: afgeronde hoeken 9"/>
          <p:cNvSpPr/>
          <p:nvPr/>
        </p:nvSpPr>
        <p:spPr>
          <a:xfrm>
            <a:off x="0" y="-367920"/>
            <a:ext cx="128628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Text + Image (l)</a:t>
            </a:r>
            <a:endParaRPr lang="nl-NL" sz="1600" b="0" u="none" strike="noStrike">
              <a:solidFill>
                <a:srgbClr val="000000"/>
              </a:solidFill>
              <a:effectLst/>
              <a:uFillTx/>
              <a:latin typeface="Calibri"/>
            </a:endParaRPr>
          </a:p>
        </p:txBody>
      </p:sp>
      <p:sp>
        <p:nvSpPr>
          <p:cNvPr id="1167" name="PlaceHolder 2"/>
          <p:cNvSpPr>
            <a:spLocks noGrp="1"/>
          </p:cNvSpPr>
          <p:nvPr>
            <p:ph type="body" hasCustomPrompt="1"/>
          </p:nvPr>
        </p:nvSpPr>
        <p:spPr>
          <a:xfrm>
            <a:off x="720000" y="6060600"/>
            <a:ext cx="930600" cy="473400"/>
          </a:xfrm>
          <a:prstGeom prst="rect">
            <a:avLst/>
          </a:prstGeom>
          <a:blipFill rotWithShape="0">
            <a:blip r:embed="rId2"/>
            <a:stretch/>
          </a:blip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68" name="PlaceHolder 3"/>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69" name="PlaceHolder 4"/>
          <p:cNvSpPr>
            <a:spLocks noGrp="1"/>
          </p:cNvSpPr>
          <p:nvPr>
            <p:ph type="title" hasCustomPrompt="1"/>
          </p:nvPr>
        </p:nvSpPr>
        <p:spPr>
          <a:xfrm>
            <a:off x="865080" y="722160"/>
            <a:ext cx="285192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dk1"/>
                </a:solidFill>
                <a:effectLst/>
                <a:uFillTx/>
                <a:latin typeface="Aptos"/>
              </a:defRPr>
            </a:lvl1pPr>
          </a:lstStyle>
          <a:p>
            <a:pPr indent="0" algn="l" defTabSz="914400">
              <a:lnSpc>
                <a:spcPct val="90000"/>
              </a:lnSpc>
              <a:buNone/>
              <a:tabLst>
                <a:tab pos="0" algn="l"/>
              </a:tabLst>
            </a:pPr>
            <a:r>
              <a:rPr lang="en-GB" sz="3400" b="1" u="none" strike="noStrike">
                <a:solidFill>
                  <a:schemeClr val="dk1"/>
                </a:solidFill>
                <a:effectLst/>
                <a:uFillTx/>
                <a:latin typeface="Aptos"/>
              </a:rPr>
              <a:t>Place the title of the slide</a:t>
            </a:r>
            <a:endParaRPr lang="en-GB" sz="3400" b="1" u="none" strike="noStrike">
              <a:solidFill>
                <a:schemeClr val="dk1"/>
              </a:solidFill>
              <a:effectLst/>
              <a:uFillTx/>
              <a:latin typeface="Aptos"/>
            </a:endParaRPr>
          </a:p>
        </p:txBody>
      </p:sp>
      <p:sp>
        <p:nvSpPr>
          <p:cNvPr id="1170" name="PlaceHolder 5"/>
          <p:cNvSpPr>
            <a:spLocks noGrp="1"/>
          </p:cNvSpPr>
          <p:nvPr>
            <p:ph type="body" hasCustomPrompt="1"/>
          </p:nvPr>
        </p:nvSpPr>
        <p:spPr>
          <a:xfrm>
            <a:off x="4646880" y="5054760"/>
            <a:ext cx="1995120" cy="546120"/>
          </a:xfrm>
          <a:prstGeom prst="rect">
            <a:avLst/>
          </a:prstGeom>
          <a:noFill/>
          <a:ln w="0">
            <a:noFill/>
          </a:ln>
        </p:spPr>
        <p:txBody>
          <a:bodyPr lIns="0" tIns="0" rIns="0" bIns="0" anchor="b">
            <a:noAutofit/>
          </a:bodyPr>
          <a:lstStyle>
            <a:lvl1pPr indent="0" algn="l" defTabSz="914400">
              <a:lnSpc>
                <a:spcPts val="1400"/>
              </a:lnSpc>
              <a:spcBef>
                <a:spcPts val="601"/>
              </a:spcBef>
              <a:spcAft>
                <a:spcPts val="601"/>
              </a:spcAft>
              <a:buNone/>
              <a:tabLst>
                <a:tab pos="0" algn="l"/>
              </a:tabLst>
              <a:defRPr lang="nl-NL" sz="1100" b="0" u="none" strike="noStrike">
                <a:solidFill>
                  <a:schemeClr val="lt2"/>
                </a:solidFill>
                <a:effectLst/>
                <a:uFillTx/>
                <a:latin typeface="Aptos"/>
              </a:defRPr>
            </a:lvl1pPr>
          </a:lstStyle>
          <a:p>
            <a:pPr indent="0" algn="l" defTabSz="914400">
              <a:lnSpc>
                <a:spcPts val="1400"/>
              </a:lnSpc>
              <a:spcBef>
                <a:spcPts val="601"/>
              </a:spcBef>
              <a:spcAft>
                <a:spcPts val="601"/>
              </a:spcAft>
              <a:buNone/>
              <a:tabLst>
                <a:tab pos="0" algn="l"/>
              </a:tabLst>
            </a:pPr>
            <a:r>
              <a:rPr lang="nl-NL" sz="1100" b="0" u="none" strike="noStrike">
                <a:solidFill>
                  <a:schemeClr val="lt2"/>
                </a:solidFill>
                <a:effectLst/>
                <a:uFillTx/>
                <a:latin typeface="Aptos"/>
              </a:rPr>
              <a:t>Lorem ipsum dolor sit amet, consectet adipisci elit. Pellentes blandit felis eu ullamcorp temp</a:t>
            </a:r>
            <a:endParaRPr lang="en-GB" sz="1100" b="0" u="none" strike="noStrike">
              <a:solidFill>
                <a:schemeClr val="dk1"/>
              </a:solidFill>
              <a:effectLst/>
              <a:uFillTx/>
              <a:latin typeface="Aptos"/>
            </a:endParaRPr>
          </a:p>
        </p:txBody>
      </p:sp>
      <p:sp>
        <p:nvSpPr>
          <p:cNvPr id="1171" name="PlaceHolder 6"/>
          <p:cNvSpPr>
            <a:spLocks noGrp="1"/>
          </p:cNvSpPr>
          <p:nvPr>
            <p:ph type="body"/>
          </p:nvPr>
        </p:nvSpPr>
        <p:spPr>
          <a:xfrm>
            <a:off x="720000" y="1991160"/>
            <a:ext cx="3100680" cy="3813120"/>
          </a:xfrm>
          <a:prstGeom prst="rect">
            <a:avLst/>
          </a:prstGeom>
          <a:no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800" b="0" u="none" strike="noStrike">
                <a:solidFill>
                  <a:schemeClr val="dk1"/>
                </a:solidFill>
                <a:effectLst/>
                <a:uFillTx/>
                <a:latin typeface="Aptos"/>
              </a:defRPr>
            </a:lvl1pPr>
            <a:lvl2pPr lvl="1" algn="l" defTabSz="914400">
              <a:lnSpc>
                <a:spcPct val="90000"/>
              </a:lnSpc>
              <a:spcBef>
                <a:spcPts val="601"/>
              </a:spcBef>
              <a:spcAft>
                <a:spcPts val="601"/>
              </a:spcAft>
              <a:buClr>
                <a:srgbClr val="070809"/>
              </a:buClr>
              <a:buFont typeface="Arial"/>
              <a:buChar char="•"/>
              <a:tabLst>
                <a:tab pos="0" algn="l"/>
              </a:tabLst>
              <a:defRPr lang="en-GB" sz="1600" b="0" u="none" strike="noStrike">
                <a:solidFill>
                  <a:schemeClr val="dk1"/>
                </a:solidFill>
                <a:effectLst/>
                <a:uFillTx/>
                <a:latin typeface="Aptos"/>
              </a:defRPr>
            </a:lvl2pPr>
            <a:lvl3pPr lvl="2" algn="l" defTabSz="914400">
              <a:lnSpc>
                <a:spcPct val="90000"/>
              </a:lnSpc>
              <a:spcBef>
                <a:spcPts val="601"/>
              </a:spcBef>
              <a:spcAft>
                <a:spcPts val="601"/>
              </a:spcAft>
              <a:buClr>
                <a:srgbClr val="070809"/>
              </a:buClr>
              <a:buFont typeface="Aptos"/>
              <a:buChar char="−"/>
              <a:tabLst>
                <a:tab pos="0" algn="l"/>
              </a:tabLst>
              <a:defRPr lang="en-GB" sz="1600" b="0" u="none" strike="noStrike">
                <a:solidFill>
                  <a:schemeClr val="dk1"/>
                </a:solidFill>
                <a:effectLst/>
                <a:uFillTx/>
                <a:latin typeface="Aptos"/>
              </a:defRPr>
            </a:lvl3pPr>
            <a:lvl4pPr indent="0" algn="l" defTabSz="914400">
              <a:lnSpc>
                <a:spcPct val="90000"/>
              </a:lnSpc>
              <a:spcBef>
                <a:spcPts val="601"/>
              </a:spcBef>
              <a:spcAft>
                <a:spcPts val="601"/>
              </a:spcAft>
              <a:buNone/>
              <a:tabLst>
                <a:tab pos="0" algn="l"/>
              </a:tabLst>
              <a:defRPr lang="en-GB" sz="1600" b="0" u="none" strike="noStrike">
                <a:solidFill>
                  <a:schemeClr val="dk1"/>
                </a:solidFill>
                <a:effectLst/>
                <a:uFillTx/>
                <a:latin typeface="Aptos"/>
              </a:defRPr>
            </a:lvl4pPr>
            <a:lvl5pPr indent="0" algn="l" defTabSz="914400">
              <a:lnSpc>
                <a:spcPct val="90000"/>
              </a:lnSpc>
              <a:spcBef>
                <a:spcPts val="601"/>
              </a:spcBef>
              <a:spcAft>
                <a:spcPts val="601"/>
              </a:spcAft>
              <a:buNone/>
              <a:tabLst>
                <a:tab pos="0" algn="l"/>
              </a:tabLst>
              <a:defRPr lang="en-GB" sz="2000" b="1" u="none" strike="noStrike">
                <a:solidFill>
                  <a:schemeClr val="accent1"/>
                </a:solidFill>
                <a:effectLst/>
                <a:uFillTx/>
                <a:latin typeface="Aptos"/>
              </a:defRPr>
            </a:lvl5pPr>
            <a:lvl6pPr indent="0" algn="l" defTabSz="914400">
              <a:lnSpc>
                <a:spcPct val="90000"/>
              </a:lnSpc>
              <a:spcBef>
                <a:spcPts val="601"/>
              </a:spcBef>
              <a:spcAft>
                <a:spcPts val="601"/>
              </a:spcAft>
              <a:buNone/>
              <a:tabLst>
                <a:tab pos="0" algn="l"/>
              </a:tabLst>
              <a:defRPr lang="en-GB" sz="2000" b="1" u="none" strike="noStrike">
                <a:solidFill>
                  <a:schemeClr val="accent4"/>
                </a:solidFill>
                <a:effectLst/>
                <a:uFillTx/>
                <a:latin typeface="Aptos"/>
              </a:defRPr>
            </a:lvl6pPr>
            <a:lvl7pPr lvl="6" algn="l" defTabSz="914400">
              <a:lnSpc>
                <a:spcPct val="90000"/>
              </a:lnSpc>
              <a:spcBef>
                <a:spcPts val="601"/>
              </a:spcBef>
              <a:spcAft>
                <a:spcPts val="601"/>
              </a:spcAft>
              <a:buClr>
                <a:srgbClr val="EE7628"/>
              </a:buClr>
              <a:buFont typeface="Aptos"/>
              <a:buAutoNum type="arabicPeriod"/>
              <a:tabLst>
                <a:tab pos="0" algn="l"/>
              </a:tabLst>
              <a:defRPr lang="en-GB" sz="1800" b="0" u="none" strike="noStrike">
                <a:solidFill>
                  <a:schemeClr val="dk1"/>
                </a:solidFill>
                <a:effectLst/>
                <a:uFillTx/>
                <a:latin typeface="Aptos"/>
              </a:defRPr>
            </a:lvl7pPr>
            <a:lvl8pPr lvl="7" algn="l" defTabSz="914400">
              <a:lnSpc>
                <a:spcPct val="90000"/>
              </a:lnSpc>
              <a:spcBef>
                <a:spcPts val="601"/>
              </a:spcBef>
              <a:spcAft>
                <a:spcPts val="601"/>
              </a:spcAft>
              <a:buClr>
                <a:srgbClr val="EE7628"/>
              </a:buClr>
              <a:buFont typeface="Aptos"/>
              <a:buAutoNum type="alphaLcPeriod"/>
              <a:tabLst>
                <a:tab pos="0" algn="l"/>
              </a:tabLst>
              <a:defRPr lang="en-GB" sz="1800" b="0" u="none" strike="noStrike">
                <a:solidFill>
                  <a:schemeClr val="dk1"/>
                </a:solidFill>
                <a:effectLst/>
                <a:uFillTx/>
                <a:latin typeface="Aptos"/>
              </a:defRPr>
            </a:lvl8pPr>
            <a:lvl9pPr indent="0" algn="l" defTabSz="914400">
              <a:lnSpc>
                <a:spcPct val="90000"/>
              </a:lnSpc>
              <a:spcBef>
                <a:spcPts val="601"/>
              </a:spcBef>
              <a:spcAft>
                <a:spcPts val="601"/>
              </a:spcAft>
              <a:buNone/>
              <a:tabLst>
                <a:tab pos="0" algn="l"/>
              </a:tabLst>
              <a:defRPr lang="en-GB" sz="1200" b="0" i="1" u="none" strike="noStrike">
                <a:solidFill>
                  <a:schemeClr val="accent3"/>
                </a:solidFill>
                <a:effectLst/>
                <a:uFillTx/>
                <a:latin typeface="Aptos"/>
              </a:defRPr>
            </a:lvl9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800" b="0" u="none" strike="noStrike">
                <a:solidFill>
                  <a:schemeClr val="dk1"/>
                </a:solidFill>
                <a:effectLst/>
                <a:uFillTx/>
                <a:latin typeface="Aptos"/>
              </a:rPr>
              <a:t>Plain text #1</a:t>
            </a:r>
            <a:endParaRPr lang="en-GB" sz="1800" b="0" u="none" strike="noStrike">
              <a:solidFill>
                <a:schemeClr val="dk1"/>
              </a:solidFill>
              <a:effectLst/>
              <a:uFillTx/>
              <a:latin typeface="Aptos"/>
            </a:endParaRPr>
          </a:p>
          <a:p>
            <a:pPr marL="444600" lvl="1" indent="-266760" algn="l" defTabSz="914400">
              <a:lnSpc>
                <a:spcPct val="90000"/>
              </a:lnSpc>
              <a:spcBef>
                <a:spcPts val="601"/>
              </a:spcBef>
              <a:spcAft>
                <a:spcPts val="601"/>
              </a:spcAft>
              <a:buClr>
                <a:srgbClr val="070809"/>
              </a:buClr>
              <a:buFont typeface="Arial"/>
              <a:buChar char="•"/>
              <a:tabLst>
                <a:tab pos="0" algn="l"/>
              </a:tabLst>
            </a:pPr>
            <a:r>
              <a:rPr lang="en-GB" sz="1600" b="0" u="none" strike="noStrike">
                <a:solidFill>
                  <a:schemeClr val="dk1"/>
                </a:solidFill>
                <a:effectLst/>
                <a:uFillTx/>
                <a:latin typeface="Aptos"/>
              </a:rPr>
              <a:t>Plain text #2</a:t>
            </a:r>
            <a:endParaRPr lang="en-GB" sz="1600" b="0" u="none" strike="noStrike">
              <a:solidFill>
                <a:schemeClr val="dk1"/>
              </a:solidFill>
              <a:effectLst/>
              <a:uFillTx/>
              <a:latin typeface="Aptos"/>
            </a:endParaRPr>
          </a:p>
          <a:p>
            <a:pPr marL="622440" lvl="2" indent="-266760" algn="l" defTabSz="914400">
              <a:lnSpc>
                <a:spcPct val="90000"/>
              </a:lnSpc>
              <a:spcBef>
                <a:spcPts val="601"/>
              </a:spcBef>
              <a:spcAft>
                <a:spcPts val="601"/>
              </a:spcAft>
              <a:buClr>
                <a:srgbClr val="070809"/>
              </a:buClr>
              <a:buFont typeface="Aptos"/>
              <a:buChar char="−"/>
              <a:tabLst>
                <a:tab pos="0" algn="l"/>
              </a:tabLst>
            </a:pPr>
            <a:r>
              <a:rPr lang="en-GB" sz="1600" b="0" u="none" strike="noStrike">
                <a:solidFill>
                  <a:schemeClr val="dk1"/>
                </a:solidFill>
                <a:effectLst/>
                <a:uFillTx/>
                <a:latin typeface="Aptos"/>
              </a:rPr>
              <a:t>Heading #1</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600" b="0" u="none" strike="noStrike">
                <a:solidFill>
                  <a:schemeClr val="dk1"/>
                </a:solidFill>
                <a:effectLst/>
                <a:uFillTx/>
                <a:latin typeface="Aptos"/>
              </a:rPr>
              <a:t>Tekst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1"/>
                </a:solidFill>
                <a:effectLst/>
                <a:uFillTx/>
                <a:latin typeface="Aptos"/>
              </a:rPr>
              <a:t>Heading #3</a:t>
            </a:r>
            <a:endParaRPr lang="en-GB" sz="20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2000" b="1" u="none" strike="noStrike">
                <a:solidFill>
                  <a:schemeClr val="accent4"/>
                </a:solidFill>
                <a:effectLst/>
                <a:uFillTx/>
                <a:latin typeface="Aptos"/>
              </a:rPr>
              <a:t>Heading #4</a:t>
            </a:r>
            <a:endParaRPr lang="en-GB" sz="2000" b="0" u="none" strike="noStrike">
              <a:solidFill>
                <a:schemeClr val="dk1"/>
              </a:solidFill>
              <a:effectLst/>
              <a:uFillTx/>
              <a:latin typeface="Aptos"/>
            </a:endParaRPr>
          </a:p>
          <a:p>
            <a:pPr marL="343080" lvl="6" indent="-343080" algn="l" defTabSz="914400">
              <a:lnSpc>
                <a:spcPct val="90000"/>
              </a:lnSpc>
              <a:spcBef>
                <a:spcPts val="601"/>
              </a:spcBef>
              <a:spcAft>
                <a:spcPts val="601"/>
              </a:spcAft>
              <a:buClr>
                <a:srgbClr val="EE7628"/>
              </a:buClr>
              <a:buFont typeface="Aptos"/>
              <a:buAutoNum type="arabicPeriod"/>
              <a:tabLst>
                <a:tab pos="0" algn="l"/>
              </a:tabLst>
            </a:pPr>
            <a:r>
              <a:rPr lang="en-GB" sz="1800" b="0" u="none" strike="noStrike">
                <a:solidFill>
                  <a:schemeClr val="dk1"/>
                </a:solidFill>
                <a:effectLst/>
                <a:uFillTx/>
                <a:latin typeface="Aptos"/>
              </a:rPr>
              <a:t>Numbers</a:t>
            </a:r>
            <a:endParaRPr lang="en-GB" sz="1800" b="0" u="none" strike="noStrike">
              <a:solidFill>
                <a:schemeClr val="dk1"/>
              </a:solidFill>
              <a:effectLst/>
              <a:uFillTx/>
              <a:latin typeface="Aptos"/>
            </a:endParaRPr>
          </a:p>
          <a:p>
            <a:pPr marL="343080" lvl="7" indent="-343080" algn="l" defTabSz="914400">
              <a:lnSpc>
                <a:spcPct val="90000"/>
              </a:lnSpc>
              <a:spcBef>
                <a:spcPts val="601"/>
              </a:spcBef>
              <a:spcAft>
                <a:spcPts val="601"/>
              </a:spcAft>
              <a:buClr>
                <a:srgbClr val="EE7628"/>
              </a:buClr>
              <a:buFont typeface="Aptos"/>
              <a:buAutoNum type="alphaLcPeriod"/>
              <a:tabLst>
                <a:tab pos="0" algn="l"/>
              </a:tabLst>
            </a:pPr>
            <a:r>
              <a:rPr lang="en-GB" sz="1800" b="0" u="none" strike="noStrike">
                <a:solidFill>
                  <a:schemeClr val="dk1"/>
                </a:solidFill>
                <a:effectLst/>
                <a:uFillTx/>
                <a:latin typeface="Aptos"/>
              </a:rPr>
              <a:t>Letters</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en-GB" sz="1200" b="0" i="1" u="none" strike="noStrike">
                <a:solidFill>
                  <a:schemeClr val="accent3"/>
                </a:solidFill>
                <a:effectLst/>
                <a:uFillTx/>
                <a:latin typeface="Aptos"/>
              </a:rPr>
              <a:t>Bronvermelding</a:t>
            </a:r>
            <a:endParaRPr lang="en-GB" sz="1200" b="0" u="none" strike="noStrike">
              <a:solidFill>
                <a:schemeClr val="dk1"/>
              </a:solidFill>
              <a:effectLst/>
              <a:uFillTx/>
              <a:latin typeface="Aptos"/>
            </a:endParaRPr>
          </a:p>
        </p:txBody>
      </p:sp>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User testimonials - ZI">
    <p:bg>
      <p:bgPr>
        <a:solidFill>
          <a:srgbClr val="FFFFFF"/>
        </a:solidFill>
      </p:bgPr>
    </p:bg>
    <p:spTree>
      <p:nvGrpSpPr>
        <p:cNvPr id="1" name=""/>
        <p:cNvGrpSpPr/>
        <p:nvPr/>
      </p:nvGrpSpPr>
      <p:grpSpPr>
        <a:xfrm>
          <a:off x="0" y="0"/>
          <a:ext cx="0" cy="0"/>
          <a:chOff x="0" y="0"/>
          <a:chExt cx="0" cy="0"/>
        </a:xfrm>
      </p:grpSpPr>
      <p:grpSp>
        <p:nvGrpSpPr>
          <p:cNvPr id="1172" name="GRID" hidden="1"/>
          <p:cNvGrpSpPr/>
          <p:nvPr/>
        </p:nvGrpSpPr>
        <p:grpSpPr>
          <a:xfrm>
            <a:off x="0" y="0"/>
            <a:ext cx="12190320" cy="6856200"/>
            <a:chOff x="0" y="0"/>
            <a:chExt cx="12190320" cy="6856200"/>
          </a:xfrm>
        </p:grpSpPr>
        <p:sp>
          <p:nvSpPr>
            <p:cNvPr id="1173" name="Rechthoek 7"/>
            <p:cNvSpPr/>
            <p:nvPr/>
          </p:nvSpPr>
          <p:spPr>
            <a:xfrm>
              <a:off x="0" y="0"/>
              <a:ext cx="12190320" cy="71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74" name="Rechthoek 11"/>
            <p:cNvSpPr/>
            <p:nvPr/>
          </p:nvSpPr>
          <p:spPr>
            <a:xfrm>
              <a:off x="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75" name="Rechthoek 12"/>
            <p:cNvSpPr/>
            <p:nvPr/>
          </p:nvSpPr>
          <p:spPr>
            <a:xfrm>
              <a:off x="11472120" y="0"/>
              <a:ext cx="718200" cy="6856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76" name="Rechthoek 15"/>
            <p:cNvSpPr/>
            <p:nvPr/>
          </p:nvSpPr>
          <p:spPr>
            <a:xfrm>
              <a:off x="0" y="106452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77" name="Rechthoek 16"/>
            <p:cNvSpPr/>
            <p:nvPr/>
          </p:nvSpPr>
          <p:spPr>
            <a:xfrm>
              <a:off x="0" y="6498000"/>
              <a:ext cx="12190320" cy="35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sp>
          <p:nvSpPr>
            <p:cNvPr id="1178" name="Rechthoek 17"/>
            <p:cNvSpPr/>
            <p:nvPr/>
          </p:nvSpPr>
          <p:spPr>
            <a:xfrm>
              <a:off x="0" y="5806080"/>
              <a:ext cx="12190320" cy="538200"/>
            </a:xfrm>
            <a:prstGeom prst="rect">
              <a:avLst/>
            </a:prstGeom>
            <a:solidFill>
              <a:schemeClr val="dk1">
                <a:alpha val="2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800" b="0" u="none" strike="noStrike">
                <a:solidFill>
                  <a:schemeClr val="lt1"/>
                </a:solidFill>
                <a:effectLst/>
                <a:uFillTx/>
                <a:latin typeface="Aptos"/>
              </a:endParaRPr>
            </a:p>
          </p:txBody>
        </p:sp>
      </p:grpSp>
      <p:sp>
        <p:nvSpPr>
          <p:cNvPr id="1179" name="Tekstvak 19"/>
          <p:cNvSpPr/>
          <p:nvPr/>
        </p:nvSpPr>
        <p:spPr>
          <a:xfrm>
            <a:off x="-11880" y="-542160"/>
            <a:ext cx="2127240" cy="148320"/>
          </a:xfrm>
          <a:prstGeom prst="rect">
            <a:avLst/>
          </a:prstGeom>
          <a:noFill/>
          <a:ln w="0">
            <a:noFill/>
          </a:ln>
        </p:spPr>
        <p:style>
          <a:lnRef idx="0"/>
          <a:fillRef idx="0"/>
          <a:effectRef idx="0"/>
          <a:fontRef idx="minor"/>
        </p:style>
        <p:txBody>
          <a:bodyPr lIns="0" tIns="0" rIns="0" bIns="0" anchor="t">
            <a:noAutofit/>
          </a:bodyPr>
          <a:p>
            <a:pPr defTabSz="914400">
              <a:lnSpc>
                <a:spcPct val="100000"/>
              </a:lnSpc>
            </a:pPr>
            <a:r>
              <a:rPr lang="en-GB" sz="1000" b="0" u="none" strike="noStrike" cap="all">
                <a:solidFill>
                  <a:schemeClr val="dk1"/>
                </a:solidFill>
                <a:effectLst/>
                <a:uFillTx/>
                <a:latin typeface="Aptos"/>
              </a:rPr>
              <a:t>Name of the layout</a:t>
            </a:r>
            <a:endParaRPr lang="nl-NL" sz="1000" b="0" u="none" strike="noStrike">
              <a:solidFill>
                <a:srgbClr val="000000"/>
              </a:solidFill>
              <a:effectLst/>
              <a:uFillTx/>
              <a:latin typeface="Calibri"/>
            </a:endParaRPr>
          </a:p>
        </p:txBody>
      </p:sp>
      <p:sp>
        <p:nvSpPr>
          <p:cNvPr id="1180" name="PlaceHolder 1"/>
          <p:cNvSpPr>
            <a:spLocks noGrp="1"/>
          </p:cNvSpPr>
          <p:nvPr>
            <p:ph type="body" hasCustomPrompt="1"/>
          </p:nvPr>
        </p:nvSpPr>
        <p:spPr>
          <a:xfrm>
            <a:off x="192960" y="208440"/>
            <a:ext cx="11804040" cy="6439680"/>
          </a:xfrm>
          <a:prstGeom prst="rect">
            <a:avLst/>
          </a:prstGeom>
          <a:solidFill>
            <a:schemeClr val="lt1">
              <a:lumMod val="95000"/>
            </a:schemeClr>
          </a:solidFill>
          <a:ln w="0">
            <a:noFill/>
          </a:ln>
        </p:spPr>
        <p:txBody>
          <a:bodyPr lIns="90000" tIns="0" rIns="90000" bIns="1080000" anchor="ctr">
            <a:noAutofit/>
          </a:bodyPr>
          <a:lstStyle>
            <a:lvl1pPr indent="0" algn="ctr" defTabSz="914400">
              <a:lnSpc>
                <a:spcPct val="100000"/>
              </a:lnSpc>
              <a:buNone/>
              <a:tabLst>
                <a:tab pos="0" algn="l"/>
              </a:tabLst>
              <a:defRPr lang="en-GB" sz="12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200" b="0" i="1" u="none" strike="noStrike">
                <a:solidFill>
                  <a:schemeClr val="lt1">
                    <a:lumMod val="50000"/>
                  </a:schemeClr>
                </a:solidFill>
                <a:effectLst/>
                <a:uFillTx/>
                <a:latin typeface="Aptos"/>
              </a:rPr>
              <a:t>Select this placeholder, go to the tab ‘Slidebuilder’, click on ‘Images’, select the preferred image and click on ‘Insert’.</a:t>
            </a:r>
            <a:endParaRPr lang="en-GB" sz="1200" b="0" u="none" strike="noStrike">
              <a:solidFill>
                <a:schemeClr val="dk1"/>
              </a:solidFill>
              <a:effectLst/>
              <a:uFillTx/>
              <a:latin typeface="Aptos"/>
            </a:endParaRPr>
          </a:p>
        </p:txBody>
      </p:sp>
      <p:sp>
        <p:nvSpPr>
          <p:cNvPr id="1181" name="PlaceHolder 2"/>
          <p:cNvSpPr>
            <a:spLocks noGrp="1"/>
          </p:cNvSpPr>
          <p:nvPr>
            <p:ph type="body" hasCustomPrompt="1"/>
          </p:nvPr>
        </p:nvSpPr>
        <p:spPr>
          <a:xfrm>
            <a:off x="714240" y="1592280"/>
            <a:ext cx="3202200" cy="38862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82" name="PlaceHolder 3"/>
          <p:cNvSpPr>
            <a:spLocks noGrp="1"/>
          </p:cNvSpPr>
          <p:nvPr>
            <p:ph type="ftr" idx="47"/>
          </p:nvPr>
        </p:nvSpPr>
        <p:spPr>
          <a:xfrm>
            <a:off x="2266920" y="7267320"/>
            <a:ext cx="4113000" cy="15012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000" b="0" u="none" strike="noStrike">
                <a:solidFill>
                  <a:schemeClr val="dk1"/>
                </a:solidFill>
                <a:effectLst/>
                <a:uFillTx/>
                <a:latin typeface="Aptos"/>
              </a:defRPr>
            </a:lvl1pPr>
          </a:lstStyle>
          <a:p>
            <a:pPr indent="0" algn="l" defTabSz="914400">
              <a:lnSpc>
                <a:spcPct val="100000"/>
              </a:lnSpc>
              <a:buNone/>
              <a:tabLst>
                <a:tab pos="0" algn="l"/>
              </a:tabLst>
            </a:pPr>
            <a:r>
              <a:rPr lang="en-GB" sz="1000" b="0" u="none" strike="noStrike">
                <a:solidFill>
                  <a:schemeClr val="dk1"/>
                </a:solidFill>
                <a:effectLst/>
                <a:uFillTx/>
                <a:latin typeface="Aptos"/>
              </a:rPr>
              <a:t>&lt;footer&gt;</a:t>
            </a:r>
            <a:endParaRPr lang="nl-NL" sz="1000" b="0" u="none" strike="noStrike">
              <a:solidFill>
                <a:srgbClr val="000000"/>
              </a:solidFill>
              <a:effectLst/>
              <a:uFillTx/>
              <a:latin typeface="Calibri"/>
            </a:endParaRPr>
          </a:p>
        </p:txBody>
      </p:sp>
      <p:sp>
        <p:nvSpPr>
          <p:cNvPr id="1183" name="PlaceHolder 4"/>
          <p:cNvSpPr>
            <a:spLocks noGrp="1"/>
          </p:cNvSpPr>
          <p:nvPr>
            <p:ph type="sldNum" idx="48"/>
          </p:nvPr>
        </p:nvSpPr>
        <p:spPr>
          <a:xfrm>
            <a:off x="11175480" y="7255800"/>
            <a:ext cx="282960" cy="150120"/>
          </a:xfrm>
          <a:prstGeom prst="rect">
            <a:avLst/>
          </a:prstGeom>
          <a:noFill/>
          <a:ln w="0">
            <a:noFill/>
          </a:ln>
        </p:spPr>
        <p:txBody>
          <a:bodyPr lIns="0" tIns="0" rIns="0" bIns="0" anchor="ctr">
            <a:noAutofit/>
          </a:bodyPr>
          <a:lstStyle>
            <a:lvl1pPr indent="0" algn="r" defTabSz="914400">
              <a:lnSpc>
                <a:spcPct val="100000"/>
              </a:lnSpc>
              <a:buNone/>
              <a:tabLst>
                <a:tab pos="0" algn="l"/>
              </a:tabLst>
              <a:defRPr lang="en-GB" sz="1000" b="1" u="none" strike="noStrike">
                <a:solidFill>
                  <a:schemeClr val="dk1"/>
                </a:solidFill>
                <a:effectLst/>
                <a:uFillTx/>
                <a:latin typeface="Aptos"/>
              </a:defRPr>
            </a:lvl1pPr>
          </a:lstStyle>
          <a:p>
            <a:pPr indent="0" algn="r" defTabSz="914400">
              <a:lnSpc>
                <a:spcPct val="100000"/>
              </a:lnSpc>
              <a:buNone/>
              <a:tabLst>
                <a:tab pos="0" algn="l"/>
              </a:tabLst>
            </a:pPr>
            <a:fld id="{69847D83-7992-47D9-9555-0C273B523D93}" type="slidenum">
              <a:rPr lang="en-GB" sz="1000" b="1" u="none" strike="noStrike">
                <a:solidFill>
                  <a:schemeClr val="dk1"/>
                </a:solidFill>
                <a:effectLst/>
                <a:uFillTx/>
                <a:latin typeface="Aptos"/>
              </a:rPr>
              <a:t>&lt;number&gt;</a:t>
            </a:fld>
            <a:endParaRPr lang="nl-NL" sz="1000" b="0" u="none" strike="noStrike">
              <a:solidFill>
                <a:srgbClr val="000000"/>
              </a:solidFill>
              <a:effectLst/>
              <a:uFillTx/>
              <a:latin typeface="Calibri"/>
            </a:endParaRPr>
          </a:p>
        </p:txBody>
      </p:sp>
      <p:sp>
        <p:nvSpPr>
          <p:cNvPr id="1184" name="Rechthoek: afgeronde hoeken 5"/>
          <p:cNvSpPr/>
          <p:nvPr/>
        </p:nvSpPr>
        <p:spPr>
          <a:xfrm>
            <a:off x="0" y="-367920"/>
            <a:ext cx="1477800" cy="24444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p:style>
        <p:txBody>
          <a:bodyPr numCol="1" spcCol="0" wrap="none" horzOverflow="overflow" lIns="0" tIns="0" rIns="0" bIns="0" anchor="ctr">
            <a:spAutoFit/>
          </a:bodyPr>
          <a:p>
            <a:pPr defTabSz="914400">
              <a:lnSpc>
                <a:spcPct val="100000"/>
              </a:lnSpc>
            </a:pPr>
            <a:r>
              <a:rPr lang="en-GB" sz="1600" b="1" u="none" strike="noStrike">
                <a:solidFill>
                  <a:schemeClr val="accent1"/>
                </a:solidFill>
                <a:effectLst/>
                <a:uFillTx/>
                <a:latin typeface="Aptos"/>
              </a:rPr>
              <a:t>User testimonials</a:t>
            </a:r>
            <a:endParaRPr lang="nl-NL" sz="1600" b="0" u="none" strike="noStrike">
              <a:solidFill>
                <a:srgbClr val="000000"/>
              </a:solidFill>
              <a:effectLst/>
              <a:uFillTx/>
              <a:latin typeface="Calibri"/>
            </a:endParaRPr>
          </a:p>
        </p:txBody>
      </p:sp>
      <p:sp>
        <p:nvSpPr>
          <p:cNvPr id="1185" name="PlaceHolder 5"/>
          <p:cNvSpPr>
            <a:spLocks noGrp="1"/>
          </p:cNvSpPr>
          <p:nvPr>
            <p:ph type="body" hasCustomPrompt="1"/>
          </p:nvPr>
        </p:nvSpPr>
        <p:spPr>
          <a:xfrm>
            <a:off x="708120" y="707760"/>
            <a:ext cx="34200" cy="394200"/>
          </a:xfrm>
          <a:prstGeom prst="rect">
            <a:avLst/>
          </a:prstGeom>
          <a:solidFill>
            <a:schemeClr val="accent1"/>
          </a:solidFill>
          <a:ln w="0">
            <a:noFill/>
          </a:ln>
        </p:spPr>
        <p:txBody>
          <a:bodyPr lIns="0" tIns="0" rIns="0" bIns="0" anchor="t">
            <a:noAutofit/>
          </a:bodyPr>
          <a:lstStyle>
            <a:lvl1pPr indent="0" algn="l" defTabSz="914400">
              <a:lnSpc>
                <a:spcPct val="90000"/>
              </a:lnSpc>
              <a:spcBef>
                <a:spcPts val="601"/>
              </a:spcBef>
              <a:spcAft>
                <a:spcPts val="601"/>
              </a:spcAft>
              <a:buNone/>
              <a:tabLst>
                <a:tab pos="0" algn="l"/>
              </a:tabLst>
              <a:defRPr lang="en-GB" sz="100" b="0" u="none" strike="noStrike">
                <a:solidFill>
                  <a:schemeClr val="dk1"/>
                </a:solidFill>
                <a:effectLst/>
                <a:uFillTx/>
                <a:latin typeface="Aptos"/>
              </a:defRPr>
            </a:lvl1pPr>
          </a:lstStyle>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86" name="PlaceHolder 6"/>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lstStyle>
            <a:lvl1pPr indent="0" algn="l" defTabSz="914400">
              <a:lnSpc>
                <a:spcPct val="90000"/>
              </a:lnSpc>
              <a:buNone/>
              <a:tabLst>
                <a:tab pos="0" algn="l"/>
              </a:tabLst>
              <a:defRPr lang="en-GB" sz="3400" b="1" u="none" strike="noStrike">
                <a:solidFill>
                  <a:schemeClr val="lt1"/>
                </a:solidFill>
                <a:effectLst/>
                <a:uFillTx/>
                <a:latin typeface="Aptos"/>
              </a:defRPr>
            </a:lvl1pPr>
          </a:lstStyle>
          <a:p>
            <a:pPr indent="0" algn="l" defTabSz="914400">
              <a:lnSpc>
                <a:spcPct val="90000"/>
              </a:lnSpc>
              <a:buNone/>
              <a:tabLst>
                <a:tab pos="0" algn="l"/>
              </a:tabLst>
            </a:pPr>
            <a:r>
              <a:rPr lang="en-GB" sz="3400" b="1" u="none" strike="noStrike">
                <a:solidFill>
                  <a:schemeClr val="lt1"/>
                </a:solidFill>
                <a:effectLst/>
                <a:uFillTx/>
                <a:latin typeface="Aptos"/>
              </a:rPr>
              <a:t>Place the title of the slide here</a:t>
            </a:r>
            <a:endParaRPr lang="en-GB" sz="3400" b="1" u="none" strike="noStrike">
              <a:solidFill>
                <a:schemeClr val="lt1"/>
              </a:solidFill>
              <a:effectLst/>
              <a:uFillTx/>
              <a:latin typeface="Aptos"/>
            </a:endParaRPr>
          </a:p>
        </p:txBody>
      </p:sp>
      <p:sp>
        <p:nvSpPr>
          <p:cNvPr id="1187" name="PlaceHolder 7"/>
          <p:cNvSpPr>
            <a:spLocks noGrp="1"/>
          </p:cNvSpPr>
          <p:nvPr>
            <p:ph type="body" hasCustomPrompt="1"/>
          </p:nvPr>
        </p:nvSpPr>
        <p:spPr>
          <a:xfrm>
            <a:off x="1668240" y="1913040"/>
            <a:ext cx="1294200" cy="1294200"/>
          </a:xfrm>
          <a:prstGeom prst="rect">
            <a:avLst/>
          </a:prstGeom>
          <a:solidFill>
            <a:schemeClr val="lt1">
              <a:lumMod val="95000"/>
            </a:schemeClr>
          </a:solidFill>
          <a:ln w="15840">
            <a:noFill/>
          </a:ln>
        </p:spPr>
        <p:txBody>
          <a:bodyPr lIns="180000" tIns="0" rIns="180000" bIns="720000" anchor="ctr">
            <a:noAutofit/>
          </a:bodyPr>
          <a:lstStyle>
            <a:lvl1pPr indent="0" algn="ctr" defTabSz="914400">
              <a:lnSpc>
                <a:spcPct val="100000"/>
              </a:lnSpc>
              <a:buNone/>
              <a:tabLst>
                <a:tab pos="0" algn="l"/>
              </a:tabLst>
              <a:defRPr lang="en-GB" sz="11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100" b="0" i="1" u="none" strike="noStrike">
                <a:solidFill>
                  <a:schemeClr val="lt1">
                    <a:lumMod val="50000"/>
                  </a:schemeClr>
                </a:solidFill>
                <a:effectLst/>
                <a:uFillTx/>
                <a:latin typeface="Aptos"/>
              </a:rPr>
              <a:t>Insert </a:t>
            </a:r>
            <a:br>
              <a:rPr sz="1100"/>
            </a:br>
            <a:r>
              <a:rPr lang="en-GB" sz="1100" b="0" i="1" u="none" strike="noStrike">
                <a:solidFill>
                  <a:schemeClr val="lt1">
                    <a:lumMod val="50000"/>
                  </a:schemeClr>
                </a:solidFill>
                <a:effectLst/>
                <a:uFillTx/>
                <a:latin typeface="Aptos"/>
              </a:rPr>
              <a:t>Image here</a:t>
            </a:r>
            <a:endParaRPr lang="en-GB" sz="1100" b="0" u="none" strike="noStrike">
              <a:solidFill>
                <a:schemeClr val="dk1"/>
              </a:solidFill>
              <a:effectLst/>
              <a:uFillTx/>
              <a:latin typeface="Aptos"/>
            </a:endParaRPr>
          </a:p>
        </p:txBody>
      </p:sp>
      <p:sp>
        <p:nvSpPr>
          <p:cNvPr id="1188" name="PlaceHolder 8"/>
          <p:cNvSpPr>
            <a:spLocks noGrp="1"/>
          </p:cNvSpPr>
          <p:nvPr>
            <p:ph type="body" hasCustomPrompt="1"/>
          </p:nvPr>
        </p:nvSpPr>
        <p:spPr>
          <a:xfrm>
            <a:off x="806760" y="3168000"/>
            <a:ext cx="538200" cy="475920"/>
          </a:xfrm>
          <a:prstGeom prst="rect">
            <a:avLst/>
          </a:prstGeom>
          <a:blipFill rotWithShape="0">
            <a:blip r:embed="rId2"/>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89" name="PlaceHolder 9"/>
          <p:cNvSpPr>
            <a:spLocks noGrp="1"/>
          </p:cNvSpPr>
          <p:nvPr>
            <p:ph type="body" hasCustomPrompt="1"/>
          </p:nvPr>
        </p:nvSpPr>
        <p:spPr>
          <a:xfrm rot="10800000">
            <a:off x="3296520" y="4494960"/>
            <a:ext cx="538200" cy="475920"/>
          </a:xfrm>
          <a:prstGeom prst="rect">
            <a:avLst/>
          </a:prstGeom>
          <a:blipFill rotWithShape="0">
            <a:blip r:embed="rId3"/>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90" name="PlaceHolder 10"/>
          <p:cNvSpPr>
            <a:spLocks noGrp="1"/>
          </p:cNvSpPr>
          <p:nvPr>
            <p:ph type="body" hasCustomPrompt="1"/>
          </p:nvPr>
        </p:nvSpPr>
        <p:spPr>
          <a:xfrm>
            <a:off x="4493880" y="1592280"/>
            <a:ext cx="3202200" cy="38862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91" name="PlaceHolder 11"/>
          <p:cNvSpPr>
            <a:spLocks noGrp="1"/>
          </p:cNvSpPr>
          <p:nvPr>
            <p:ph type="body" hasCustomPrompt="1"/>
          </p:nvPr>
        </p:nvSpPr>
        <p:spPr>
          <a:xfrm>
            <a:off x="5447880" y="1913040"/>
            <a:ext cx="1294200" cy="1294200"/>
          </a:xfrm>
          <a:prstGeom prst="rect">
            <a:avLst/>
          </a:prstGeom>
          <a:solidFill>
            <a:schemeClr val="lt1">
              <a:lumMod val="95000"/>
            </a:schemeClr>
          </a:solidFill>
          <a:ln w="15840">
            <a:noFill/>
          </a:ln>
        </p:spPr>
        <p:txBody>
          <a:bodyPr lIns="180000" tIns="0" rIns="180000" bIns="720000" anchor="ctr">
            <a:noAutofit/>
          </a:bodyPr>
          <a:lstStyle>
            <a:lvl1pPr indent="0" algn="ctr" defTabSz="914400">
              <a:lnSpc>
                <a:spcPct val="100000"/>
              </a:lnSpc>
              <a:buNone/>
              <a:tabLst>
                <a:tab pos="0" algn="l"/>
              </a:tabLst>
              <a:defRPr lang="en-GB" sz="11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100" b="0" i="1" u="none" strike="noStrike">
                <a:solidFill>
                  <a:schemeClr val="lt1">
                    <a:lumMod val="50000"/>
                  </a:schemeClr>
                </a:solidFill>
                <a:effectLst/>
                <a:uFillTx/>
                <a:latin typeface="Aptos"/>
              </a:rPr>
              <a:t>Insert </a:t>
            </a:r>
            <a:br>
              <a:rPr sz="1100"/>
            </a:br>
            <a:r>
              <a:rPr lang="en-GB" sz="1100" b="0" i="1" u="none" strike="noStrike">
                <a:solidFill>
                  <a:schemeClr val="lt1">
                    <a:lumMod val="50000"/>
                  </a:schemeClr>
                </a:solidFill>
                <a:effectLst/>
                <a:uFillTx/>
                <a:latin typeface="Aptos"/>
              </a:rPr>
              <a:t>Image here</a:t>
            </a:r>
            <a:endParaRPr lang="en-GB" sz="1100" b="0" u="none" strike="noStrike">
              <a:solidFill>
                <a:schemeClr val="dk1"/>
              </a:solidFill>
              <a:effectLst/>
              <a:uFillTx/>
              <a:latin typeface="Aptos"/>
            </a:endParaRPr>
          </a:p>
        </p:txBody>
      </p:sp>
      <p:sp>
        <p:nvSpPr>
          <p:cNvPr id="1192" name="PlaceHolder 12"/>
          <p:cNvSpPr>
            <a:spLocks noGrp="1"/>
          </p:cNvSpPr>
          <p:nvPr>
            <p:ph type="body" hasCustomPrompt="1"/>
          </p:nvPr>
        </p:nvSpPr>
        <p:spPr>
          <a:xfrm>
            <a:off x="4586400" y="3168000"/>
            <a:ext cx="538200" cy="475920"/>
          </a:xfrm>
          <a:prstGeom prst="rect">
            <a:avLst/>
          </a:prstGeom>
          <a:blipFill rotWithShape="0">
            <a:blip r:embed="rId4"/>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93" name="PlaceHolder 13"/>
          <p:cNvSpPr>
            <a:spLocks noGrp="1"/>
          </p:cNvSpPr>
          <p:nvPr>
            <p:ph type="body" hasCustomPrompt="1"/>
          </p:nvPr>
        </p:nvSpPr>
        <p:spPr>
          <a:xfrm rot="10800000">
            <a:off x="7076160" y="4494960"/>
            <a:ext cx="538200" cy="475920"/>
          </a:xfrm>
          <a:prstGeom prst="rect">
            <a:avLst/>
          </a:prstGeom>
          <a:blipFill rotWithShape="0">
            <a:blip r:embed="rId5"/>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94" name="PlaceHolder 14"/>
          <p:cNvSpPr>
            <a:spLocks noGrp="1"/>
          </p:cNvSpPr>
          <p:nvPr>
            <p:ph type="body" hasCustomPrompt="1"/>
          </p:nvPr>
        </p:nvSpPr>
        <p:spPr>
          <a:xfrm>
            <a:off x="8268480" y="1592280"/>
            <a:ext cx="3202200" cy="388620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95" name="PlaceHolder 15"/>
          <p:cNvSpPr>
            <a:spLocks noGrp="1"/>
          </p:cNvSpPr>
          <p:nvPr>
            <p:ph type="body" hasCustomPrompt="1"/>
          </p:nvPr>
        </p:nvSpPr>
        <p:spPr>
          <a:xfrm>
            <a:off x="9222480" y="1913040"/>
            <a:ext cx="1294200" cy="1294200"/>
          </a:xfrm>
          <a:prstGeom prst="rect">
            <a:avLst/>
          </a:prstGeom>
          <a:solidFill>
            <a:schemeClr val="lt1">
              <a:lumMod val="95000"/>
            </a:schemeClr>
          </a:solidFill>
          <a:ln w="15840">
            <a:noFill/>
          </a:ln>
        </p:spPr>
        <p:txBody>
          <a:bodyPr lIns="180000" tIns="0" rIns="180000" bIns="720000" anchor="ctr">
            <a:noAutofit/>
          </a:bodyPr>
          <a:lstStyle>
            <a:lvl1pPr indent="0" algn="ctr" defTabSz="914400">
              <a:lnSpc>
                <a:spcPct val="100000"/>
              </a:lnSpc>
              <a:buNone/>
              <a:tabLst>
                <a:tab pos="0" algn="l"/>
              </a:tabLst>
              <a:defRPr lang="en-GB" sz="1100" b="0" i="1" u="none" strike="noStrike">
                <a:solidFill>
                  <a:schemeClr val="lt1">
                    <a:lumMod val="50000"/>
                  </a:schemeClr>
                </a:solidFill>
                <a:effectLst/>
                <a:uFillTx/>
                <a:latin typeface="Aptos"/>
              </a:defRPr>
            </a:lvl1pPr>
          </a:lstStyle>
          <a:p>
            <a:pPr indent="0" algn="ctr" defTabSz="914400">
              <a:lnSpc>
                <a:spcPct val="100000"/>
              </a:lnSpc>
              <a:buNone/>
              <a:tabLst>
                <a:tab pos="0" algn="l"/>
              </a:tabLst>
            </a:pPr>
            <a:r>
              <a:rPr lang="en-GB" sz="1100" b="0" i="1" u="none" strike="noStrike">
                <a:solidFill>
                  <a:schemeClr val="lt1">
                    <a:lumMod val="50000"/>
                  </a:schemeClr>
                </a:solidFill>
                <a:effectLst/>
                <a:uFillTx/>
                <a:latin typeface="Aptos"/>
              </a:rPr>
              <a:t>Insert </a:t>
            </a:r>
            <a:br>
              <a:rPr sz="1100"/>
            </a:br>
            <a:r>
              <a:rPr lang="en-GB" sz="1100" b="0" i="1" u="none" strike="noStrike">
                <a:solidFill>
                  <a:schemeClr val="lt1">
                    <a:lumMod val="50000"/>
                  </a:schemeClr>
                </a:solidFill>
                <a:effectLst/>
                <a:uFillTx/>
                <a:latin typeface="Aptos"/>
              </a:rPr>
              <a:t>Image here</a:t>
            </a:r>
            <a:endParaRPr lang="en-GB" sz="1100" b="0" u="none" strike="noStrike">
              <a:solidFill>
                <a:schemeClr val="dk1"/>
              </a:solidFill>
              <a:effectLst/>
              <a:uFillTx/>
              <a:latin typeface="Aptos"/>
            </a:endParaRPr>
          </a:p>
        </p:txBody>
      </p:sp>
      <p:sp>
        <p:nvSpPr>
          <p:cNvPr id="1196" name="PlaceHolder 16"/>
          <p:cNvSpPr>
            <a:spLocks noGrp="1"/>
          </p:cNvSpPr>
          <p:nvPr>
            <p:ph type="body" hasCustomPrompt="1"/>
          </p:nvPr>
        </p:nvSpPr>
        <p:spPr>
          <a:xfrm>
            <a:off x="8361000" y="3168000"/>
            <a:ext cx="538200" cy="475920"/>
          </a:xfrm>
          <a:prstGeom prst="rect">
            <a:avLst/>
          </a:prstGeom>
          <a:blipFill rotWithShape="0">
            <a:blip r:embed="rId6"/>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97" name="PlaceHolder 17"/>
          <p:cNvSpPr>
            <a:spLocks noGrp="1"/>
          </p:cNvSpPr>
          <p:nvPr>
            <p:ph type="body" hasCustomPrompt="1"/>
          </p:nvPr>
        </p:nvSpPr>
        <p:spPr>
          <a:xfrm rot="10800000">
            <a:off x="10850400" y="4494960"/>
            <a:ext cx="538200" cy="475920"/>
          </a:xfrm>
          <a:prstGeom prst="rect">
            <a:avLst/>
          </a:prstGeom>
          <a:blipFill rotWithShape="0">
            <a:blip r:embed="rId7"/>
            <a:stretch/>
          </a:blip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198" name="PlaceHolder 18"/>
          <p:cNvSpPr>
            <a:spLocks noGrp="1"/>
          </p:cNvSpPr>
          <p:nvPr>
            <p:ph type="body" hasCustomPrompt="1"/>
          </p:nvPr>
        </p:nvSpPr>
        <p:spPr>
          <a:xfrm>
            <a:off x="718920" y="6057360"/>
            <a:ext cx="937080" cy="476640"/>
          </a:xfrm>
          <a:prstGeom prst="rect">
            <a:avLst/>
          </a:prstGeom>
          <a:solidFill>
            <a:schemeClr val="lt2"/>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alpha val="0"/>
                  </a:schemeClr>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1199" name="PlaceHolder 19"/>
          <p:cNvSpPr>
            <a:spLocks noGrp="1"/>
          </p:cNvSpPr>
          <p:nvPr>
            <p:ph type="body" hasCustomPrompt="1"/>
          </p:nvPr>
        </p:nvSpPr>
        <p:spPr>
          <a:xfrm>
            <a:off x="1222560" y="6137280"/>
            <a:ext cx="96480" cy="1270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00" name="PlaceHolder 20"/>
          <p:cNvSpPr>
            <a:spLocks noGrp="1"/>
          </p:cNvSpPr>
          <p:nvPr>
            <p:ph type="body" hasCustomPrompt="1"/>
          </p:nvPr>
        </p:nvSpPr>
        <p:spPr>
          <a:xfrm>
            <a:off x="1082880" y="6138720"/>
            <a:ext cx="102240" cy="1270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01" name="PlaceHolder 21"/>
          <p:cNvSpPr>
            <a:spLocks noGrp="1"/>
          </p:cNvSpPr>
          <p:nvPr>
            <p:ph type="body" hasCustomPrompt="1"/>
          </p:nvPr>
        </p:nvSpPr>
        <p:spPr>
          <a:xfrm>
            <a:off x="929880" y="6140520"/>
            <a:ext cx="114120" cy="12888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02" name="PlaceHolder 22"/>
          <p:cNvSpPr>
            <a:spLocks noGrp="1"/>
          </p:cNvSpPr>
          <p:nvPr>
            <p:ph type="body" hasCustomPrompt="1"/>
          </p:nvPr>
        </p:nvSpPr>
        <p:spPr>
          <a:xfrm>
            <a:off x="800280" y="6138720"/>
            <a:ext cx="100440" cy="129600"/>
          </a:xfrm>
          <a:prstGeom prst="rect">
            <a:avLst/>
          </a:prstGeom>
          <a:solidFill>
            <a:srgbClr val="000000"/>
          </a:solidFill>
          <a:ln w="0">
            <a:noFill/>
          </a:ln>
        </p:spPr>
        <p:txBody>
          <a:bodyPr lIns="0" tIns="0" rIns="0" bIns="0" anchor="t">
            <a:noAutofit/>
          </a:bodyPr>
          <a:lstStyle>
            <a:lvl1pPr algn="l" defTabSz="914400">
              <a:lnSpc>
                <a:spcPct val="90000"/>
              </a:lnSpc>
              <a:spcBef>
                <a:spcPts val="601"/>
              </a:spcBef>
              <a:spcAft>
                <a:spcPts val="601"/>
              </a:spcAft>
              <a:buClr>
                <a:srgbClr val="EE7628"/>
              </a:buClr>
              <a:buFont typeface="Arial"/>
              <a:buChar char="•"/>
              <a:tabLst>
                <a:tab pos="0" algn="l"/>
              </a:tabLst>
              <a:defRPr lang="en-GB" sz="100" b="0" u="none" strike="noStrike">
                <a:solidFill>
                  <a:schemeClr val="dk1"/>
                </a:solidFill>
                <a:effectLst/>
                <a:uFillTx/>
                <a:latin typeface="Aptos"/>
              </a:defRPr>
            </a:lvl1pPr>
          </a:lstStyle>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p:clrMapOvr>
    <a:masterClrMapping/>
  </p:clrMapOvr>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6.png"/><Relationship Id="rId3" Type="http://schemas.openxmlformats.org/officeDocument/2006/relationships/slideLayout" Target="../slideLayouts/slideLayout27.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67.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1.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9.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slideLayout" Target="../slideLayouts/slideLayout53.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3.png"/><Relationship Id="rId3" Type="http://schemas.openxmlformats.org/officeDocument/2006/relationships/image" Target="../media/image14.svg"/><Relationship Id="rId4" Type="http://schemas.openxmlformats.org/officeDocument/2006/relationships/image" Target="../media/image15.png"/><Relationship Id="rId5" Type="http://schemas.openxmlformats.org/officeDocument/2006/relationships/image" Target="../media/image16.svg"/><Relationship Id="rId6" Type="http://schemas.openxmlformats.org/officeDocument/2006/relationships/slideLayout" Target="../slideLayouts/slideLayout2.xml"/><Relationship Id="rId7"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7.png"/><Relationship Id="rId3" Type="http://schemas.openxmlformats.org/officeDocument/2006/relationships/image" Target="../media/image18.svg"/><Relationship Id="rId4" Type="http://schemas.openxmlformats.org/officeDocument/2006/relationships/image" Target="../media/image19.png"/><Relationship Id="rId5" Type="http://schemas.openxmlformats.org/officeDocument/2006/relationships/image" Target="../media/image20.svg"/><Relationship Id="rId6" Type="http://schemas.openxmlformats.org/officeDocument/2006/relationships/image" Target="../media/image19.png"/><Relationship Id="rId7" Type="http://schemas.openxmlformats.org/officeDocument/2006/relationships/image" Target="../media/image20.svg"/><Relationship Id="rId8" Type="http://schemas.openxmlformats.org/officeDocument/2006/relationships/image" Target="../media/image19.png"/><Relationship Id="rId9" Type="http://schemas.openxmlformats.org/officeDocument/2006/relationships/image" Target="../media/image20.svg"/><Relationship Id="rId10" Type="http://schemas.openxmlformats.org/officeDocument/2006/relationships/image" Target="../media/image21.png"/><Relationship Id="rId11" Type="http://schemas.openxmlformats.org/officeDocument/2006/relationships/image" Target="../media/image22.svg"/><Relationship Id="rId12" Type="http://schemas.openxmlformats.org/officeDocument/2006/relationships/slideLayout" Target="../slideLayouts/slideLayout9.xml"/><Relationship Id="rId1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67.xml"/>
</Relationships>
</file>

<file path=ppt/slides/_rels/slide10.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47.xml"/><Relationship Id="rId3" Type="http://schemas.openxmlformats.org/officeDocument/2006/relationships/notesSlide" Target="../notesSlides/notesSlide1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9" name="PlaceHolder 1"/>
          <p:cNvSpPr>
            <a:spLocks noGrp="1"/>
          </p:cNvSpPr>
          <p:nvPr>
            <p:ph type="dt" idx="52"/>
          </p:nvPr>
        </p:nvSpPr>
        <p:spPr>
          <a:xfrm>
            <a:off x="718920" y="3002760"/>
            <a:ext cx="2407680" cy="165240"/>
          </a:xfrm>
          <a:prstGeom prst="rect">
            <a:avLst/>
          </a:prstGeom>
          <a:noFill/>
          <a:ln w="0">
            <a:noFill/>
          </a:ln>
        </p:spPr>
        <p:txBody>
          <a:bodyPr lIns="0" tIns="0" rIns="0" bIns="0" anchor="ctr">
            <a:noAutofit/>
          </a:bodyPr>
          <a:lstStyle>
            <a:lvl1pPr indent="0" algn="l" defTabSz="914400">
              <a:lnSpc>
                <a:spcPct val="100000"/>
              </a:lnSpc>
              <a:buNone/>
              <a:tabLst>
                <a:tab pos="0" algn="l"/>
              </a:tabLst>
              <a:defRPr lang="en-GB" sz="1200" b="0" u="none" strike="noStrike">
                <a:solidFill>
                  <a:srgbClr val="000000"/>
                </a:solidFill>
                <a:effectLst/>
                <a:uFillTx/>
                <a:latin typeface="Aptos"/>
              </a:defRPr>
            </a:lvl1pPr>
          </a:lstStyle>
          <a:p>
            <a:pPr indent="0" algn="l" defTabSz="914400">
              <a:lnSpc>
                <a:spcPct val="100000"/>
              </a:lnSpc>
              <a:buNone/>
              <a:tabLst>
                <a:tab pos="0" algn="l"/>
              </a:tabLst>
            </a:pPr>
            <a:fld id="{D5B0E981-9561-49A0-BD0C-F8A4776F88EA}" type="datetime3">
              <a:rPr lang="en-GB" sz="1200" b="0" u="none" strike="noStrike">
                <a:solidFill>
                  <a:srgbClr val="000000"/>
                </a:solidFill>
                <a:effectLst/>
                <a:uFillTx/>
                <a:latin typeface="Aptos"/>
              </a:rPr>
              <a:t>18 September 2026</a:t>
            </a:fld>
            <a:endParaRPr lang="nl-NL" sz="1200" b="0" u="none" strike="noStrike">
              <a:solidFill>
                <a:srgbClr val="000000"/>
              </a:solidFill>
              <a:effectLst/>
              <a:uFillTx/>
              <a:latin typeface="Calibri"/>
            </a:endParaRPr>
          </a:p>
        </p:txBody>
      </p:sp>
      <p:sp>
        <p:nvSpPr>
          <p:cNvPr id="1210" name="PlaceHolder 2"/>
          <p:cNvSpPr>
            <a:spLocks noGrp="1"/>
          </p:cNvSpPr>
          <p:nvPr>
            <p:ph hasCustomPrompt="1"/>
          </p:nvPr>
        </p:nvSpPr>
        <p:spPr>
          <a:xfrm>
            <a:off x="721800" y="786240"/>
            <a:ext cx="3785040" cy="1659600"/>
          </a:xfrm>
          <a:prstGeom prst="rect">
            <a:avLst/>
          </a:prstGeom>
          <a:noFill/>
          <a:ln w="0">
            <a:noFill/>
          </a:ln>
        </p:spPr>
        <p:txBody>
          <a:bodyPr lIns="0" tIns="0" rIns="0" bIns="0" anchor="ctr">
            <a:noAutofit/>
          </a:bodyPr>
          <a:p>
            <a:pPr indent="0" algn="l" defTabSz="914400">
              <a:lnSpc>
                <a:spcPct val="90000"/>
              </a:lnSpc>
              <a:spcBef>
                <a:spcPts val="601"/>
              </a:spcBef>
              <a:spcAft>
                <a:spcPts val="601"/>
              </a:spcAft>
              <a:buNone/>
              <a:tabLst>
                <a:tab pos="0" algn="l"/>
              </a:tabLst>
            </a:pPr>
            <a:r>
              <a:rPr lang="nl-NL" sz="3600" b="1" u="none" strike="noStrike">
                <a:solidFill>
                  <a:schemeClr val="dk1"/>
                </a:solidFill>
                <a:effectLst/>
                <a:uFillTx/>
                <a:latin typeface="Aptos"/>
              </a:rPr>
              <a:t>Governance model pilot fase MORIS</a:t>
            </a:r>
            <a:endParaRPr lang="nl-NL" sz="3600" b="0" u="none" strike="noStrike">
              <a:solidFill>
                <a:schemeClr val="dk1"/>
              </a:solidFill>
              <a:effectLst/>
              <a:uFillTx/>
              <a:latin typeface="Aptos"/>
            </a:endParaRPr>
          </a:p>
        </p:txBody>
      </p:sp>
      <p:sp>
        <p:nvSpPr>
          <p:cNvPr id="1211" name="PlaceHolder 3"/>
          <p:cNvSpPr>
            <a:spLocks noGrp="1"/>
          </p:cNvSpPr>
          <p:nvPr>
            <p:ph hasCustomPrompt="1"/>
          </p:nvPr>
        </p:nvSpPr>
        <p:spPr>
          <a:xfrm>
            <a:off x="718920" y="5597280"/>
            <a:ext cx="1592280" cy="810720"/>
          </a:xfrm>
          <a:prstGeom prst="rect">
            <a:avLst/>
          </a:prstGeom>
          <a:blipFill rotWithShape="0">
            <a:blip r:embed="rId1"/>
            <a:stretch/>
          </a:blip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00" b="0" u="none" strike="noStrike">
                <a:solidFill>
                  <a:schemeClr val="dk1"/>
                </a:solidFill>
                <a:effectLst/>
                <a:uFillTx/>
                <a:latin typeface="Aptos"/>
              </a:rPr>
              <a:t> </a:t>
            </a:r>
            <a:endParaRPr lang="nl-NL" sz="100" b="0" u="none" strike="noStrike">
              <a:solidFill>
                <a:schemeClr val="dk1"/>
              </a:solidFill>
              <a:effectLst/>
              <a:uFillTx/>
              <a:latin typeface="Aptos"/>
            </a:endParaRPr>
          </a:p>
        </p:txBody>
      </p:sp>
      <p:sp>
        <p:nvSpPr>
          <p:cNvPr id="1212" name="Tijdelijke aanduiding voor afbeelding 11" descr="Afbeelding met Kleurrijkheid, kunst&#10;&#10;Automatisch gegenereerde beschrijving"/>
          <p:cNvSpPr/>
          <p:nvPr/>
        </p:nvSpPr>
        <p:spPr>
          <a:xfrm>
            <a:off x="5030640" y="786240"/>
            <a:ext cx="6868800" cy="4638600"/>
          </a:xfrm>
          <a:custGeom>
            <a:avLst/>
            <a:gdLst>
              <a:gd name="textAreaLeft" fmla="*/ 0 w 6868800"/>
              <a:gd name="textAreaRight" fmla="*/ 6870600 w 6868800"/>
              <a:gd name="textAreaTop" fmla="*/ 0 h 4638600"/>
              <a:gd name="textAreaBottom" fmla="*/ 4640400 h 4638600"/>
              <a:gd name="GluePoint1X" fmla="*/ 1467044 w 5079872"/>
              <a:gd name="GluePoint1Y" fmla="*/ 0 h 3430857"/>
              <a:gd name="GluePoint2X" fmla="*/ 3472581 w 5079872"/>
              <a:gd name="GluePoint2Y" fmla="*/ 0 h 3430857"/>
              <a:gd name="GluePoint3X" fmla="*/ 3684853 w 5079872"/>
              <a:gd name="GluePoint3Y" fmla="*/ 212272 h 3430857"/>
              <a:gd name="GluePoint4X" fmla="*/ 3684853 w 5079872"/>
              <a:gd name="GluePoint4Y" fmla="*/ 1368393 h 3430857"/>
              <a:gd name="GluePoint5X" fmla="*/ 4275134 w 5079872"/>
              <a:gd name="GluePoint5Y" fmla="*/ 1368393 h 3430857"/>
              <a:gd name="GluePoint6X" fmla="*/ 4275134 w 5079872"/>
              <a:gd name="GluePoint6Y" fmla="*/ 1368149 h 3430857"/>
              <a:gd name="GluePoint7X" fmla="*/ 4364407 w 5079872"/>
              <a:gd name="GluePoint7Y" fmla="*/ 1368149 h 3430857"/>
              <a:gd name="GluePoint8X" fmla="*/ 4460889 w 5079872"/>
              <a:gd name="GluePoint8Y" fmla="*/ 1304196 h 3430857"/>
              <a:gd name="GluePoint9X" fmla="*/ 4468627 w 5079872"/>
              <a:gd name="GluePoint9Y" fmla="*/ 1265870 h 3430857"/>
              <a:gd name="GluePoint10X" fmla="*/ 4468627 w 5079872"/>
              <a:gd name="GluePoint10Y" fmla="*/ 1143803 h 3430857"/>
              <a:gd name="GluePoint11X" fmla="*/ 4592933 w 5079872"/>
              <a:gd name="GluePoint11Y" fmla="*/ 1019497 h 3430857"/>
              <a:gd name="GluePoint12X" fmla="*/ 4955566 w 5079872"/>
              <a:gd name="GluePoint12Y" fmla="*/ 1019497 h 3430857"/>
              <a:gd name="GluePoint13X" fmla="*/ 5079872 w 5079872"/>
              <a:gd name="GluePoint13Y" fmla="*/ 1143803 h 3430857"/>
              <a:gd name="GluePoint14X" fmla="*/ 5079872 w 5079872"/>
              <a:gd name="GluePoint14Y" fmla="*/ 1302203 h 3430857"/>
              <a:gd name="GluePoint15X" fmla="*/ 4955566 w 5079872"/>
              <a:gd name="GluePoint15Y" fmla="*/ 1426509 h 3430857"/>
              <a:gd name="GluePoint16X" fmla="*/ 4665893 w 5079872"/>
              <a:gd name="GluePoint16Y" fmla="*/ 1426509 h 3430857"/>
              <a:gd name="GluePoint17X" fmla="*/ 4637471 w 5079872"/>
              <a:gd name="GluePoint17Y" fmla="*/ 1432247 h 3430857"/>
              <a:gd name="GluePoint18X" fmla="*/ 4573518 w 5079872"/>
              <a:gd name="GluePoint18Y" fmla="*/ 1528730 h 3430857"/>
              <a:gd name="GluePoint19X" fmla="*/ 4573518 w 5079872"/>
              <a:gd name="GluePoint19Y" fmla="*/ 1598461 h 3430857"/>
              <a:gd name="GluePoint20X" fmla="*/ 4569461 w 5079872"/>
              <a:gd name="GluePoint20Y" fmla="*/ 1598461 h 3430857"/>
              <a:gd name="GluePoint21X" fmla="*/ 4569461 w 5079872"/>
              <a:gd name="GluePoint21Y" fmla="*/ 2820808 h 3430857"/>
              <a:gd name="GluePoint22X" fmla="*/ 4372154 w 5079872"/>
              <a:gd name="GluePoint22Y" fmla="*/ 3018115 h 3430857"/>
              <a:gd name="GluePoint23X" fmla="*/ 3684853 w 5079872"/>
              <a:gd name="GluePoint23Y" fmla="*/ 3018115 h 3430857"/>
              <a:gd name="GluePoint24X" fmla="*/ 3684853 w 5079872"/>
              <a:gd name="GluePoint24Y" fmla="*/ 3218585 h 3430857"/>
              <a:gd name="GluePoint25X" fmla="*/ 3472581 w 5079872"/>
              <a:gd name="GluePoint25Y" fmla="*/ 3430857 h 3430857"/>
              <a:gd name="GluePoint26X" fmla="*/ 1467044 w 5079872"/>
              <a:gd name="GluePoint26Y" fmla="*/ 3430857 h 3430857"/>
              <a:gd name="GluePoint27X" fmla="*/ 1254772 w 5079872"/>
              <a:gd name="GluePoint27Y" fmla="*/ 3218585 h 3430857"/>
              <a:gd name="GluePoint28X" fmla="*/ 1254772 w 5079872"/>
              <a:gd name="GluePoint28Y" fmla="*/ 2481848 h 3430857"/>
              <a:gd name="GluePoint29X" fmla="*/ 212272 w 5079872"/>
              <a:gd name="GluePoint29Y" fmla="*/ 2481848 h 3430857"/>
              <a:gd name="GluePoint30X" fmla="*/ 0 w 5079872"/>
              <a:gd name="GluePoint30Y" fmla="*/ 2269576 h 3430857"/>
              <a:gd name="GluePoint31X" fmla="*/ 0 w 5079872"/>
              <a:gd name="GluePoint31Y" fmla="*/ 919267 h 3430857"/>
              <a:gd name="GluePoint32X" fmla="*/ 212272 w 5079872"/>
              <a:gd name="GluePoint32Y" fmla="*/ 706995 h 3430857"/>
              <a:gd name="GluePoint33X" fmla="*/ 1254772 w 5079872"/>
              <a:gd name="GluePoint33Y" fmla="*/ 706995 h 3430857"/>
              <a:gd name="GluePoint34X" fmla="*/ 1254772 w 5079872"/>
              <a:gd name="GluePoint34Y" fmla="*/ 212272 h 3430857"/>
              <a:gd name="GluePoint35X" fmla="*/ 1467044 w 5079872"/>
              <a:gd name="GluePoint35Y" fmla="*/ 0 h 343085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Lst>
            <a:rect l="textAreaLeft" t="textAreaTop" r="textAreaRight" b="textAreaBottom"/>
            <a:pathLst>
              <a:path w="5079872" h="3430857">
                <a:moveTo>
                  <a:pt x="1467044" y="0"/>
                </a:moveTo>
                <a:lnTo>
                  <a:pt x="3472581" y="0"/>
                </a:lnTo>
                <a:cubicBezTo>
                  <a:pt x="3589816" y="0"/>
                  <a:pt x="3684853" y="95037"/>
                  <a:pt x="3684853" y="212272"/>
                </a:cubicBezTo>
                <a:lnTo>
                  <a:pt x="3684853" y="1368393"/>
                </a:lnTo>
                <a:lnTo>
                  <a:pt x="4275134" y="1368393"/>
                </a:lnTo>
                <a:lnTo>
                  <a:pt x="4275134" y="1368149"/>
                </a:lnTo>
                <a:lnTo>
                  <a:pt x="4364407" y="1368149"/>
                </a:lnTo>
                <a:cubicBezTo>
                  <a:pt x="4407780" y="1368149"/>
                  <a:pt x="4444994" y="1341779"/>
                  <a:pt x="4460889" y="1304196"/>
                </a:cubicBezTo>
                <a:lnTo>
                  <a:pt x="4468627" y="1265870"/>
                </a:lnTo>
                <a:lnTo>
                  <a:pt x="4468627" y="1143803"/>
                </a:lnTo>
                <a:cubicBezTo>
                  <a:pt x="4468627" y="1075151"/>
                  <a:pt x="4524281" y="1019497"/>
                  <a:pt x="4592933" y="1019497"/>
                </a:cubicBezTo>
                <a:lnTo>
                  <a:pt x="4955566" y="1019497"/>
                </a:lnTo>
                <a:cubicBezTo>
                  <a:pt x="5024218" y="1019497"/>
                  <a:pt x="5079872" y="1075151"/>
                  <a:pt x="5079872" y="1143803"/>
                </a:cubicBezTo>
                <a:lnTo>
                  <a:pt x="5079872" y="1302203"/>
                </a:lnTo>
                <a:cubicBezTo>
                  <a:pt x="5079872" y="1370855"/>
                  <a:pt x="5024218" y="1426509"/>
                  <a:pt x="4955566" y="1426509"/>
                </a:cubicBezTo>
                <a:lnTo>
                  <a:pt x="4665893" y="1426509"/>
                </a:lnTo>
                <a:lnTo>
                  <a:pt x="4637471" y="1432247"/>
                </a:lnTo>
                <a:cubicBezTo>
                  <a:pt x="4599889" y="1448143"/>
                  <a:pt x="4573518" y="1485357"/>
                  <a:pt x="4573518" y="1528730"/>
                </a:cubicBezTo>
                <a:lnTo>
                  <a:pt x="4573518" y="1598461"/>
                </a:lnTo>
                <a:lnTo>
                  <a:pt x="4569461" y="1598461"/>
                </a:lnTo>
                <a:lnTo>
                  <a:pt x="4569461" y="2820808"/>
                </a:lnTo>
                <a:cubicBezTo>
                  <a:pt x="4569461" y="2929778"/>
                  <a:pt x="4481124" y="3018115"/>
                  <a:pt x="4372154" y="3018115"/>
                </a:cubicBezTo>
                <a:lnTo>
                  <a:pt x="3684853" y="3018115"/>
                </a:lnTo>
                <a:lnTo>
                  <a:pt x="3684853" y="3218585"/>
                </a:lnTo>
                <a:cubicBezTo>
                  <a:pt x="3684853" y="3335820"/>
                  <a:pt x="3589816" y="3430857"/>
                  <a:pt x="3472581" y="3430857"/>
                </a:cubicBezTo>
                <a:lnTo>
                  <a:pt x="1467044" y="3430857"/>
                </a:lnTo>
                <a:cubicBezTo>
                  <a:pt x="1349809" y="3430857"/>
                  <a:pt x="1254772" y="3335820"/>
                  <a:pt x="1254772" y="3218585"/>
                </a:cubicBezTo>
                <a:lnTo>
                  <a:pt x="1254772" y="2481848"/>
                </a:lnTo>
                <a:lnTo>
                  <a:pt x="212272" y="2481848"/>
                </a:lnTo>
                <a:cubicBezTo>
                  <a:pt x="95037" y="2481848"/>
                  <a:pt x="0" y="2386811"/>
                  <a:pt x="0" y="2269576"/>
                </a:cubicBezTo>
                <a:lnTo>
                  <a:pt x="0" y="919267"/>
                </a:lnTo>
                <a:cubicBezTo>
                  <a:pt x="0" y="802032"/>
                  <a:pt x="95037" y="706995"/>
                  <a:pt x="212272" y="706995"/>
                </a:cubicBezTo>
                <a:lnTo>
                  <a:pt x="1254772" y="706995"/>
                </a:lnTo>
                <a:lnTo>
                  <a:pt x="1254772" y="212272"/>
                </a:lnTo>
                <a:cubicBezTo>
                  <a:pt x="1254772" y="95037"/>
                  <a:pt x="1349809" y="0"/>
                  <a:pt x="1467044" y="0"/>
                </a:cubicBezTo>
                <a:close/>
              </a:path>
            </a:pathLst>
          </a:custGeom>
          <a:blipFill rotWithShape="0">
            <a:blip r:embed="rId2"/>
            <a:srcRect/>
            <a:stretch/>
          </a:blipFill>
          <a:ln w="0">
            <a:noFill/>
          </a:ln>
        </p:spPr>
        <p:style>
          <a:lnRef idx="0"/>
          <a:fillRef idx="0"/>
          <a:effectRef idx="0"/>
          <a:fontRef idx="minor"/>
        </p:style>
        <p:txBody>
          <a:bodyPr lIns="90000" tIns="45000" rIns="90000" bIns="45000" anchor="t">
            <a:noAutofit/>
          </a:bodyPr>
          <a:p>
            <a:pPr>
              <a:lnSpc>
                <a:spcPct val="100000"/>
              </a:lnSpc>
            </a:pPr>
            <a:endParaRPr lang="nl-NL" sz="1800" b="0" u="none" strike="noStrike">
              <a:solidFill>
                <a:srgbClr val="000000"/>
              </a:solidFill>
              <a:effectLst/>
              <a:uFillTx/>
              <a:latin typeface="Calibri"/>
            </a:endParaRPr>
          </a:p>
        </p:txBody>
      </p:sp>
      <p:sp>
        <p:nvSpPr>
          <p:cNvPr id="1213" name="Tijdelijke aanduiding voor tekst 20"/>
          <p:cNvSpPr/>
          <p:nvPr/>
        </p:nvSpPr>
        <p:spPr>
          <a:xfrm>
            <a:off x="6293520" y="1163160"/>
            <a:ext cx="936360" cy="1282680"/>
          </a:xfrm>
          <a:prstGeom prst="roundRect">
            <a:avLst>
              <a:gd name="adj" fmla="val 18021"/>
            </a:avLst>
          </a:prstGeom>
          <a:solidFill>
            <a:schemeClr val="accent3">
              <a:alpha val="75000"/>
            </a:scheme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FFFFFF"/>
              </a:solidFill>
              <a:effectLst/>
              <a:uFillTx/>
              <a:latin typeface="Calibri"/>
            </a:endParaRPr>
          </a:p>
        </p:txBody>
      </p:sp>
      <p:sp>
        <p:nvSpPr>
          <p:cNvPr id="1214" name="Tijdelijke aanduiding voor tekst 21"/>
          <p:cNvSpPr/>
          <p:nvPr/>
        </p:nvSpPr>
        <p:spPr>
          <a:xfrm>
            <a:off x="10662480" y="4142160"/>
            <a:ext cx="936360" cy="1927800"/>
          </a:xfrm>
          <a:prstGeom prst="roundRect">
            <a:avLst>
              <a:gd name="adj" fmla="val 18021"/>
            </a:avLst>
          </a:prstGeom>
          <a:solidFill>
            <a:srgbClr val="F5AD7E">
              <a:alpha val="75000"/>
            </a:srgb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215" name="Tijdelijke aanduiding voor tekst 22"/>
          <p:cNvSpPr/>
          <p:nvPr/>
        </p:nvSpPr>
        <p:spPr>
          <a:xfrm rot="16200000">
            <a:off x="6109200" y="4561560"/>
            <a:ext cx="895320" cy="1614600"/>
          </a:xfrm>
          <a:prstGeom prst="roundRect">
            <a:avLst>
              <a:gd name="adj" fmla="val 18021"/>
            </a:avLst>
          </a:prstGeom>
          <a:solidFill>
            <a:schemeClr val="accent4">
              <a:alpha val="75000"/>
            </a:scheme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FFFFFF"/>
              </a:solidFill>
              <a:effectLst/>
              <a:uFillTx/>
              <a:latin typeface="Calibri"/>
            </a:endParaRPr>
          </a:p>
        </p:txBody>
      </p:sp>
      <p:sp>
        <p:nvSpPr>
          <p:cNvPr id="1216" name="Tijdelijke aanduiding voor tekst 40"/>
          <p:cNvSpPr/>
          <p:nvPr/>
        </p:nvSpPr>
        <p:spPr>
          <a:xfrm>
            <a:off x="6577200" y="568440"/>
            <a:ext cx="846000" cy="81072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endParaRPr lang="nl-NL" sz="1800" b="0" u="none" strike="noStrike">
              <a:solidFill>
                <a:schemeClr val="dk1"/>
              </a:solidFill>
              <a:effectLst/>
              <a:uFillTx/>
              <a:latin typeface="Aptos"/>
            </a:endParaRPr>
          </a:p>
        </p:txBody>
      </p:sp>
      <p:sp>
        <p:nvSpPr>
          <p:cNvPr id="1217" name="Tijdelijke aanduiding voor tekst 25"/>
          <p:cNvSpPr/>
          <p:nvPr/>
        </p:nvSpPr>
        <p:spPr>
          <a:xfrm>
            <a:off x="4697640" y="3022920"/>
            <a:ext cx="846000" cy="810720"/>
          </a:xfrm>
          <a:prstGeom prst="roundRect">
            <a:avLst>
              <a:gd name="adj" fmla="val 18246"/>
            </a:avLst>
          </a:prstGeom>
          <a:noFill/>
          <a:ln w="15875">
            <a:solidFill>
              <a:srgbClr val="177AB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218" name="Tijdelijke aanduiding voor tekst 41"/>
          <p:cNvSpPr/>
          <p:nvPr/>
        </p:nvSpPr>
        <p:spPr>
          <a:xfrm>
            <a:off x="7040160" y="5199120"/>
            <a:ext cx="657000" cy="81072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endParaRPr lang="nl-NL" sz="1800" b="0" u="none" strike="noStrike">
              <a:solidFill>
                <a:schemeClr val="dk1"/>
              </a:solidFill>
              <a:effectLst/>
              <a:uFillTx/>
              <a:latin typeface="Aptos"/>
            </a:endParaRPr>
          </a:p>
        </p:txBody>
      </p:sp>
      <p:sp>
        <p:nvSpPr>
          <p:cNvPr id="1219" name="Tijdelijke aanduiding voor tekst 42"/>
          <p:cNvSpPr/>
          <p:nvPr/>
        </p:nvSpPr>
        <p:spPr>
          <a:xfrm>
            <a:off x="9656640" y="1930680"/>
            <a:ext cx="692280" cy="958680"/>
          </a:xfrm>
          <a:prstGeom prst="roundRect">
            <a:avLst>
              <a:gd name="adj" fmla="val 18246"/>
            </a:avLst>
          </a:prstGeom>
          <a:noFill/>
          <a:ln w="15875">
            <a:solidFill>
              <a:srgbClr val="FFFFFF"/>
            </a:solidFill>
            <a:round/>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endParaRPr lang="nl-NL" sz="1800" b="0" u="none" strike="noStrike">
              <a:solidFill>
                <a:schemeClr val="dk1"/>
              </a:solidFill>
              <a:effectLst/>
              <a:uFillTx/>
              <a:latin typeface="Aptos"/>
            </a:endParaRPr>
          </a:p>
        </p:txBody>
      </p:sp>
      <p:sp>
        <p:nvSpPr>
          <p:cNvPr id="1220" name="PlaceHolder 4"/>
          <p:cNvSpPr>
            <a:spLocks noGrp="1"/>
          </p:cNvSpPr>
          <p:nvPr>
            <p:ph hasCustomPrompt="1"/>
          </p:nvPr>
        </p:nvSpPr>
        <p:spPr>
          <a:xfrm>
            <a:off x="8971200" y="182880"/>
            <a:ext cx="1895040" cy="1204560"/>
          </a:xfrm>
          <a:prstGeom prst="rect">
            <a:avLst/>
          </a:prstGeom>
          <a:solidFill>
            <a:schemeClr val="accent2">
              <a:alpha val="85000"/>
            </a:schemeClr>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800" b="0" u="none" strike="noStrike">
                <a:solidFill>
                  <a:schemeClr val="dk1"/>
                </a:solidFill>
                <a:effectLst/>
                <a:uFillTx/>
                <a:latin typeface="Aptos"/>
              </a:rPr>
              <a:t> </a:t>
            </a:r>
            <a:endParaRPr lang="nl-NL" sz="1800" b="0" u="none" strike="noStrike">
              <a:solidFill>
                <a:schemeClr val="dk1"/>
              </a:solidFill>
              <a:effectLst/>
              <a:uFillTx/>
              <a:latin typeface="Aptos"/>
            </a:endParaRPr>
          </a:p>
        </p:txBody>
      </p:sp>
      <p:sp>
        <p:nvSpPr>
          <p:cNvPr id="1221" name="Tijdelijke aanduiding voor tekst 23"/>
          <p:cNvSpPr/>
          <p:nvPr/>
        </p:nvSpPr>
        <p:spPr>
          <a:xfrm>
            <a:off x="8992080" y="5046480"/>
            <a:ext cx="521280" cy="758520"/>
          </a:xfrm>
          <a:prstGeom prst="roundRect">
            <a:avLst>
              <a:gd name="adj" fmla="val 21523"/>
            </a:avLst>
          </a:prstGeom>
          <a:solidFill>
            <a:srgbClr val="FCE4D4">
              <a:alpha val="85000"/>
            </a:srgb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0" u="none" strike="noStrike">
                <a:solidFill>
                  <a:schemeClr val="dk1"/>
                </a:solidFill>
                <a:effectLst/>
                <a:uFillTx/>
                <a:latin typeface="Aptos"/>
              </a:rPr>
              <a:t> </a:t>
            </a:r>
            <a:endParaRPr lang="nl-NL" sz="1800" b="0" u="none" strike="noStrike">
              <a:solidFill>
                <a:srgbClr val="000000"/>
              </a:solidFill>
              <a:effectLst/>
              <a:uFillTx/>
              <a:latin typeface="Calibri"/>
            </a:endParaRPr>
          </a:p>
        </p:txBody>
      </p:sp>
      <p:sp>
        <p:nvSpPr>
          <p:cNvPr id="1222" name="PlaceHolder 5"/>
          <p:cNvSpPr>
            <a:spLocks noGrp="1"/>
          </p:cNvSpPr>
          <p:nvPr>
            <p:ph type="subTitle" hasCustomPrompt="1"/>
          </p:nvPr>
        </p:nvSpPr>
        <p:spPr>
          <a:xfrm>
            <a:off x="718920" y="2666520"/>
            <a:ext cx="3470400" cy="340560"/>
          </a:xfrm>
          <a:prstGeom prst="rect">
            <a:avLst/>
          </a:prstGeom>
          <a:noFill/>
          <a:ln w="0">
            <a:noFill/>
          </a:ln>
        </p:spPr>
        <p:txBody>
          <a:bodyPr lIns="0" tIns="0" rIns="0" bIns="0" anchor="b">
            <a:noAutofit/>
          </a:bodyPr>
          <a:p>
            <a:pPr indent="0" algn="l" defTabSz="914400">
              <a:lnSpc>
                <a:spcPct val="90000"/>
              </a:lnSpc>
              <a:spcBef>
                <a:spcPts val="601"/>
              </a:spcBef>
              <a:spcAft>
                <a:spcPts val="601"/>
              </a:spcAft>
              <a:buNone/>
              <a:tabLst>
                <a:tab pos="0" algn="l"/>
              </a:tabLst>
            </a:pPr>
            <a:r>
              <a:rPr lang="en-GB" sz="1800" b="0" u="none" strike="noStrike">
                <a:solidFill>
                  <a:schemeClr val="dk1"/>
                </a:solidFill>
                <a:effectLst/>
                <a:uFillTx/>
                <a:latin typeface="Aptos"/>
              </a:rPr>
              <a:t>Stakeholder management en domeinteams</a:t>
            </a:r>
            <a:endParaRPr lang="nl-NL"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3" name="PlaceHolder 1"/>
          <p:cNvSpPr>
            <a:spLocks noGrp="1"/>
          </p:cNvSpPr>
          <p:nvPr>
            <p:ph hasCustomPrompt="1"/>
          </p:nvPr>
        </p:nvSpPr>
        <p:spPr>
          <a:xfrm>
            <a:off x="720000" y="6060600"/>
            <a:ext cx="930600" cy="473400"/>
          </a:xfrm>
          <a:prstGeom prst="rect">
            <a:avLst/>
          </a:prstGeom>
          <a:blipFill rotWithShape="0">
            <a:blip r:embed="rId1"/>
            <a:stretch/>
          </a:blip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24" name="PlaceHolder 2"/>
          <p:cNvSpPr>
            <a:spLocks noGrp="1"/>
          </p:cNvSpPr>
          <p:nvPr>
            <p:ph hasCustomPrompt="1"/>
          </p:nvPr>
        </p:nvSpPr>
        <p:spPr>
          <a:xfrm>
            <a:off x="708120" y="707760"/>
            <a:ext cx="34200" cy="394200"/>
          </a:xfrm>
          <a:prstGeom prst="rect">
            <a:avLst/>
          </a:prstGeom>
          <a:solidFill>
            <a:schemeClr val="accent1"/>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25" name="PlaceHolder 3"/>
          <p:cNvSpPr>
            <a:spLocks noGrp="1"/>
          </p:cNvSpPr>
          <p:nvPr>
            <p:ph type="title" hasCustomPrompt="1"/>
          </p:nvPr>
        </p:nvSpPr>
        <p:spPr>
          <a:xfrm>
            <a:off x="865080" y="722160"/>
            <a:ext cx="10557360" cy="340560"/>
          </a:xfrm>
          <a:prstGeom prst="rect">
            <a:avLst/>
          </a:prstGeom>
          <a:noFill/>
          <a:ln w="0">
            <a:noFill/>
          </a:ln>
        </p:spPr>
        <p:txBody>
          <a:bodyPr lIns="0" tIns="0" rIns="0" bIns="0" anchor="t">
            <a:noAutofit/>
          </a:bodyPr>
          <a:p>
            <a:pPr indent="0" algn="l" defTabSz="914400">
              <a:lnSpc>
                <a:spcPct val="90000"/>
              </a:lnSpc>
              <a:buNone/>
              <a:tabLst>
                <a:tab pos="0" algn="l"/>
              </a:tabLst>
            </a:pPr>
            <a:r>
              <a:rPr lang="en-GB" sz="3400" b="1" u="none" strike="noStrike">
                <a:solidFill>
                  <a:schemeClr val="dk1"/>
                </a:solidFill>
                <a:effectLst/>
                <a:uFillTx/>
                <a:latin typeface="Aptos"/>
              </a:rPr>
              <a:t>Inhoud</a:t>
            </a:r>
            <a:endParaRPr lang="en-GB" sz="3400" b="1" u="none" strike="noStrike">
              <a:solidFill>
                <a:schemeClr val="dk1"/>
              </a:solidFill>
              <a:effectLst/>
              <a:uFillTx/>
              <a:latin typeface="Aptos"/>
            </a:endParaRPr>
          </a:p>
        </p:txBody>
      </p:sp>
      <p:sp>
        <p:nvSpPr>
          <p:cNvPr id="1226" name="PlaceHolder 4"/>
          <p:cNvSpPr>
            <a:spLocks noGrp="1"/>
          </p:cNvSpPr>
          <p:nvPr>
            <p:ph hasCustomPrompt="1"/>
          </p:nvPr>
        </p:nvSpPr>
        <p:spPr>
          <a:xfrm>
            <a:off x="865080" y="1592280"/>
            <a:ext cx="7426800" cy="4058640"/>
          </a:xfrm>
          <a:prstGeom prst="rect">
            <a:avLst/>
          </a:prstGeom>
          <a:noFill/>
          <a:ln w="0">
            <a:noFill/>
          </a:ln>
        </p:spPr>
        <p:txBody>
          <a:bodyPr lIns="0" tIns="0" rIns="0" bIns="0" anchor="t">
            <a:noAutofit/>
          </a:bodyPr>
          <a:p>
            <a:pPr marL="343080" indent="-343080" algn="l" defTabSz="914400">
              <a:lnSpc>
                <a:spcPct val="90000"/>
              </a:lnSpc>
              <a:spcBef>
                <a:spcPts val="601"/>
              </a:spcBef>
              <a:spcAft>
                <a:spcPts val="601"/>
              </a:spcAft>
              <a:buClr>
                <a:srgbClr val="EE7628"/>
              </a:buClr>
              <a:buFont typeface="Aptos"/>
              <a:buAutoNum type="arabicPeriod"/>
              <a:tabLst>
                <a:tab pos="0" algn="l"/>
              </a:tabLst>
            </a:pPr>
            <a:r>
              <a:rPr lang="nl-NL" sz="1800" b="0" u="none" strike="noStrike">
                <a:solidFill>
                  <a:schemeClr val="dk1"/>
                </a:solidFill>
                <a:effectLst/>
                <a:uFillTx/>
                <a:latin typeface="Aptos"/>
              </a:rPr>
              <a:t>Huidige status project MORIS</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ptos"/>
              <a:buAutoNum type="arabicPeriod"/>
              <a:tabLst>
                <a:tab pos="0" algn="l"/>
              </a:tabLst>
            </a:pPr>
            <a:r>
              <a:rPr lang="nl-NL" sz="1800" b="0" u="none" strike="noStrike">
                <a:solidFill>
                  <a:schemeClr val="dk1"/>
                </a:solidFill>
                <a:effectLst/>
                <a:uFillTx/>
                <a:latin typeface="Aptos"/>
              </a:rPr>
              <a:t>Stakeholder-overzicht &amp; rolverdeling</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ptos"/>
              <a:buAutoNum type="arabicPeriod"/>
              <a:tabLst>
                <a:tab pos="0" algn="l"/>
              </a:tabLst>
            </a:pPr>
            <a:r>
              <a:rPr lang="nl-NL" sz="1800" b="0" u="none" strike="noStrike">
                <a:solidFill>
                  <a:schemeClr val="dk1"/>
                </a:solidFill>
                <a:effectLst/>
                <a:uFillTx/>
                <a:latin typeface="Aptos"/>
              </a:rPr>
              <a:t>Governance model</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ptos"/>
              <a:buAutoNum type="arabicPeriod"/>
              <a:tabLst>
                <a:tab pos="0" algn="l"/>
              </a:tabLst>
            </a:pPr>
            <a:r>
              <a:rPr lang="nl-NL" sz="1800" b="0" u="none" strike="noStrike">
                <a:solidFill>
                  <a:schemeClr val="dk1"/>
                </a:solidFill>
                <a:effectLst/>
                <a:uFillTx/>
                <a:latin typeface="Aptos"/>
              </a:rPr>
              <a:t>Domeinteams &amp; inputmomenten</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ptos"/>
              <a:buAutoNum type="arabicPeriod"/>
              <a:tabLst>
                <a:tab pos="0" algn="l"/>
              </a:tabLst>
            </a:pPr>
            <a:r>
              <a:rPr lang="nl-NL" sz="1800" b="0" u="none" strike="noStrike">
                <a:solidFill>
                  <a:schemeClr val="dk1"/>
                </a:solidFill>
                <a:effectLst/>
                <a:uFillTx/>
                <a:latin typeface="Aptos"/>
              </a:rPr>
              <a:t>Besluitvormingsproces (LPCM)</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ptos"/>
              <a:buAutoNum type="arabicPeriod"/>
              <a:tabLst>
                <a:tab pos="0" algn="l"/>
              </a:tabLst>
            </a:pPr>
            <a:r>
              <a:rPr lang="nl-NL" sz="1800" b="0" u="none" strike="noStrike">
                <a:solidFill>
                  <a:schemeClr val="dk1"/>
                </a:solidFill>
                <a:effectLst/>
                <a:uFillTx/>
                <a:latin typeface="Aptos"/>
              </a:rPr>
              <a:t>Aandachtspunten &amp; volgende stappen</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endParaRPr lang="en-GB" sz="1800" b="0" u="none" strike="noStrike">
              <a:solidFill>
                <a:schemeClr val="dk1"/>
              </a:solidFill>
              <a:effectLst/>
              <a:uFillTx/>
              <a:latin typeface="Aptos"/>
            </a:endParaRPr>
          </a:p>
        </p:txBody>
      </p:sp>
    </p:spTree>
  </p:cSld>
  <mc:AlternateContent>
    <mc:Choice Requires="p14">
      <p:transition spd="med" p14:dur="700">
        <p:fade/>
      </p:transition>
    </mc:Choice>
    <mc:Fallback>
      <p:transition spd="med">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7" name="PlaceHolder 1"/>
          <p:cNvSpPr>
            <a:spLocks noGrp="1"/>
          </p:cNvSpPr>
          <p:nvPr>
            <p:ph type="title" hasCustomPrompt="1"/>
          </p:nvPr>
        </p:nvSpPr>
        <p:spPr>
          <a:xfrm>
            <a:off x="865080" y="722160"/>
            <a:ext cx="5045760" cy="493560"/>
          </a:xfrm>
          <a:prstGeom prst="rect">
            <a:avLst/>
          </a:prstGeom>
          <a:noFill/>
          <a:ln w="0">
            <a:noFill/>
          </a:ln>
        </p:spPr>
        <p:txBody>
          <a:bodyPr lIns="0" tIns="0" rIns="0" bIns="0" anchor="t">
            <a:noAutofit/>
          </a:bodyPr>
          <a:p>
            <a:pPr indent="0" algn="l" defTabSz="914400">
              <a:lnSpc>
                <a:spcPct val="90000"/>
              </a:lnSpc>
              <a:buNone/>
              <a:tabLst>
                <a:tab pos="0" algn="l"/>
              </a:tabLst>
            </a:pPr>
            <a:r>
              <a:rPr lang="nl-NL" sz="3400" b="1" u="none" strike="noStrike">
                <a:solidFill>
                  <a:schemeClr val="dk1"/>
                </a:solidFill>
                <a:effectLst/>
                <a:uFillTx/>
                <a:latin typeface="Aptos"/>
              </a:rPr>
              <a:t>1. Huidige status project MORIS</a:t>
            </a:r>
            <a:endParaRPr lang="nl-NL" sz="3400" b="1" u="none" strike="noStrike">
              <a:solidFill>
                <a:schemeClr val="dk1"/>
              </a:solidFill>
              <a:effectLst/>
              <a:uFillTx/>
              <a:latin typeface="Aptos"/>
            </a:endParaRPr>
          </a:p>
        </p:txBody>
      </p:sp>
      <p:sp>
        <p:nvSpPr>
          <p:cNvPr id="1228" name="PlaceHolder 2"/>
          <p:cNvSpPr>
            <a:spLocks noGrp="1"/>
          </p:cNvSpPr>
          <p:nvPr>
            <p:ph hasCustomPrompt="1"/>
          </p:nvPr>
        </p:nvSpPr>
        <p:spPr>
          <a:xfrm>
            <a:off x="720000" y="6060600"/>
            <a:ext cx="930600" cy="473400"/>
          </a:xfrm>
          <a:prstGeom prst="rect">
            <a:avLst/>
          </a:prstGeom>
          <a:blipFill rotWithShape="0">
            <a:blip r:embed="rId1"/>
            <a:stretch/>
          </a:blip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29" name="PlaceHolder 3"/>
          <p:cNvSpPr>
            <a:spLocks noGrp="1"/>
          </p:cNvSpPr>
          <p:nvPr>
            <p:ph hasCustomPrompt="1"/>
          </p:nvPr>
        </p:nvSpPr>
        <p:spPr>
          <a:xfrm>
            <a:off x="708120" y="707760"/>
            <a:ext cx="34200" cy="394200"/>
          </a:xfrm>
          <a:prstGeom prst="rect">
            <a:avLst/>
          </a:prstGeom>
          <a:solidFill>
            <a:schemeClr val="accent1"/>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30" name="PlaceHolder 4"/>
          <p:cNvSpPr>
            <a:spLocks noGrp="1"/>
          </p:cNvSpPr>
          <p:nvPr>
            <p:ph hasCustomPrompt="1"/>
          </p:nvPr>
        </p:nvSpPr>
        <p:spPr>
          <a:xfrm>
            <a:off x="708120" y="1986480"/>
            <a:ext cx="5202720" cy="1834920"/>
          </a:xfrm>
          <a:prstGeom prst="rect">
            <a:avLst/>
          </a:prstGeom>
          <a:no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US" sz="1600" b="1" u="none" strike="noStrike">
                <a:solidFill>
                  <a:schemeClr val="accent1"/>
                </a:solidFill>
                <a:effectLst/>
                <a:uFillTx/>
                <a:latin typeface="Aptos"/>
              </a:rPr>
              <a:t>Aanleiding project</a:t>
            </a:r>
            <a:endParaRPr lang="en-GB" sz="16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r>
              <a:rPr lang="nl-NL" sz="1200" b="0" u="none" strike="noStrike">
                <a:solidFill>
                  <a:schemeClr val="dk1"/>
                </a:solidFill>
                <a:effectLst/>
                <a:uFillTx/>
                <a:latin typeface="Aptos"/>
              </a:rPr>
              <a:t>De aanleiding voor dit project is dat 36 Nederlandse hogescholen op zoek zijn naar een gemeenschappelijke oplossing voor het registreren en beheren van onderzoeksinformatie. Om te bepalen welk systeem het beste aansluit wordt een pilot opgezet. SURF trekt de uitvoering vanuit het innovatieconvenant. De pilotfase van 1 jaar wordt collectief gefinancierd door alle hogescholen (€400k). </a:t>
            </a:r>
            <a:endParaRPr lang="en-GB" sz="1200" b="0" u="none" strike="noStrike">
              <a:solidFill>
                <a:schemeClr val="dk1"/>
              </a:solidFill>
              <a:effectLst/>
              <a:uFillTx/>
              <a:latin typeface="Aptos"/>
            </a:endParaRPr>
          </a:p>
        </p:txBody>
      </p:sp>
      <p:sp>
        <p:nvSpPr>
          <p:cNvPr id="1231" name="Tijdelijke aanduiding voor tekst 10"/>
          <p:cNvSpPr/>
          <p:nvPr/>
        </p:nvSpPr>
        <p:spPr>
          <a:xfrm>
            <a:off x="569880" y="3596400"/>
            <a:ext cx="5366160" cy="1443600"/>
          </a:xfrm>
          <a:prstGeom prst="roundRect">
            <a:avLst>
              <a:gd name="adj" fmla="val 3563"/>
            </a:avLst>
          </a:prstGeom>
          <a:solidFill>
            <a:schemeClr val="accent3"/>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rgbClr val="000000"/>
                </a:solidFill>
                <a:effectLst/>
                <a:uFillTx/>
                <a:latin typeface="Aptos"/>
              </a:rPr>
              <a:t> </a:t>
            </a:r>
            <a:endParaRPr lang="nl-NL" sz="100" b="0" u="none" strike="noStrike">
              <a:solidFill>
                <a:srgbClr val="FFFFFF"/>
              </a:solidFill>
              <a:effectLst/>
              <a:uFillTx/>
              <a:latin typeface="Calibri"/>
            </a:endParaRPr>
          </a:p>
        </p:txBody>
      </p:sp>
      <p:sp>
        <p:nvSpPr>
          <p:cNvPr id="1232" name="Tijdelijke aanduiding voor tekst 10"/>
          <p:cNvSpPr/>
          <p:nvPr/>
        </p:nvSpPr>
        <p:spPr>
          <a:xfrm>
            <a:off x="6253920" y="1990440"/>
            <a:ext cx="5374080" cy="1420200"/>
          </a:xfrm>
          <a:prstGeom prst="roundRect">
            <a:avLst>
              <a:gd name="adj" fmla="val 3563"/>
            </a:avLst>
          </a:prstGeom>
          <a:solidFill>
            <a:schemeClr val="accent2"/>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rgbClr val="000000"/>
                </a:solidFill>
                <a:effectLst/>
                <a:uFillTx/>
                <a:latin typeface="Aptos"/>
              </a:rPr>
              <a:t> </a:t>
            </a:r>
            <a:endParaRPr lang="nl-NL" sz="100" b="0" u="none" strike="noStrike">
              <a:solidFill>
                <a:srgbClr val="000000"/>
              </a:solidFill>
              <a:effectLst/>
              <a:uFillTx/>
              <a:latin typeface="Calibri"/>
            </a:endParaRPr>
          </a:p>
        </p:txBody>
      </p:sp>
      <p:sp>
        <p:nvSpPr>
          <p:cNvPr id="1233" name="Tijdelijke aanduiding voor tekst 10"/>
          <p:cNvSpPr/>
          <p:nvPr/>
        </p:nvSpPr>
        <p:spPr>
          <a:xfrm>
            <a:off x="6253920" y="3620160"/>
            <a:ext cx="5374080" cy="1420200"/>
          </a:xfrm>
          <a:prstGeom prst="roundRect">
            <a:avLst>
              <a:gd name="adj" fmla="val 3563"/>
            </a:avLst>
          </a:prstGeom>
          <a:solidFill>
            <a:schemeClr val="accent1"/>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rgbClr val="000000"/>
                </a:solidFill>
                <a:effectLst/>
                <a:uFillTx/>
                <a:latin typeface="Aptos"/>
              </a:rPr>
              <a:t> </a:t>
            </a:r>
            <a:endParaRPr lang="nl-NL" sz="100" b="0" u="none" strike="noStrike">
              <a:solidFill>
                <a:srgbClr val="FFFFFF"/>
              </a:solidFill>
              <a:effectLst/>
              <a:uFillTx/>
              <a:latin typeface="Calibri"/>
            </a:endParaRPr>
          </a:p>
        </p:txBody>
      </p:sp>
      <p:sp>
        <p:nvSpPr>
          <p:cNvPr id="1234" name="Tijdelijke aanduiding voor tekst 15"/>
          <p:cNvSpPr/>
          <p:nvPr/>
        </p:nvSpPr>
        <p:spPr>
          <a:xfrm>
            <a:off x="720000" y="3748320"/>
            <a:ext cx="5067360" cy="767520"/>
          </a:xfrm>
          <a:prstGeom prst="rect">
            <a:avLst/>
          </a:prstGeom>
          <a:noFill/>
          <a:ln w="0">
            <a:noFill/>
          </a:ln>
        </p:spPr>
        <p:style>
          <a:lnRef idx="0"/>
          <a:fillRef idx="0"/>
          <a:effectRef idx="0"/>
          <a:fontRef idx="minor"/>
        </p:style>
        <p:txBody>
          <a:bodyPr lIns="0" tIns="0" rIns="0" bIns="0" anchor="t">
            <a:spAutoFit/>
          </a:bodyPr>
          <a:p>
            <a:pPr defTabSz="719280">
              <a:lnSpc>
                <a:spcPct val="100000"/>
              </a:lnSpc>
              <a:spcBef>
                <a:spcPts val="201"/>
              </a:spcBef>
              <a:spcAft>
                <a:spcPts val="201"/>
              </a:spcAft>
              <a:tabLst>
                <a:tab pos="0" algn="l"/>
              </a:tabLst>
            </a:pPr>
            <a:r>
              <a:rPr lang="en-GB" sz="1400" b="1" u="none" strike="noStrike">
                <a:solidFill>
                  <a:srgbClr val="FFFFFF"/>
                </a:solidFill>
                <a:effectLst/>
                <a:uFillTx/>
                <a:latin typeface="Aptos"/>
              </a:rPr>
              <a:t>Doelstelling van governance pilot</a:t>
            </a:r>
            <a:endParaRPr lang="nl-NL" sz="1400" b="0" u="none" strike="noStrike">
              <a:solidFill>
                <a:srgbClr val="000000"/>
              </a:solidFill>
              <a:effectLst/>
              <a:uFillTx/>
              <a:latin typeface="Calibri"/>
            </a:endParaRPr>
          </a:p>
          <a:p>
            <a:pPr defTabSz="719280">
              <a:lnSpc>
                <a:spcPct val="100000"/>
              </a:lnSpc>
              <a:spcBef>
                <a:spcPts val="201"/>
              </a:spcBef>
              <a:spcAft>
                <a:spcPts val="201"/>
              </a:spcAft>
              <a:tabLst>
                <a:tab pos="0" algn="l"/>
              </a:tabLst>
            </a:pPr>
            <a:r>
              <a:rPr lang="nl-NL" sz="1100" b="0" u="none" strike="noStrike">
                <a:solidFill>
                  <a:srgbClr val="FFFFFF"/>
                </a:solidFill>
                <a:effectLst/>
                <a:uFillTx/>
                <a:latin typeface="Aptos"/>
              </a:rPr>
              <a:t>Het doel is om tijdens de pilot de governance helder te krijgen en breed draagvlak te creëren, zodat een gefundeerde GO/NO-GO beslissing genomen kan worden voor opschaling naar alle hogescholen.</a:t>
            </a:r>
            <a:endParaRPr lang="nl-NL" sz="1100" b="0" u="none" strike="noStrike">
              <a:solidFill>
                <a:srgbClr val="000000"/>
              </a:solidFill>
              <a:effectLst/>
              <a:uFillTx/>
              <a:latin typeface="Calibri"/>
            </a:endParaRPr>
          </a:p>
        </p:txBody>
      </p:sp>
      <p:sp>
        <p:nvSpPr>
          <p:cNvPr id="1235" name="Tijdelijke aanduiding voor tekst 15"/>
          <p:cNvSpPr/>
          <p:nvPr/>
        </p:nvSpPr>
        <p:spPr>
          <a:xfrm>
            <a:off x="6407280" y="2148840"/>
            <a:ext cx="2518920" cy="1111320"/>
          </a:xfrm>
          <a:prstGeom prst="rect">
            <a:avLst/>
          </a:prstGeom>
          <a:noFill/>
          <a:ln w="0">
            <a:noFill/>
          </a:ln>
        </p:spPr>
        <p:style>
          <a:lnRef idx="0"/>
          <a:fillRef idx="0"/>
          <a:effectRef idx="0"/>
          <a:fontRef idx="minor"/>
        </p:style>
        <p:txBody>
          <a:bodyPr lIns="0" tIns="0" rIns="0" bIns="0" anchor="t">
            <a:spAutoFit/>
          </a:bodyPr>
          <a:p>
            <a:pPr defTabSz="719280">
              <a:lnSpc>
                <a:spcPct val="100000"/>
              </a:lnSpc>
              <a:spcBef>
                <a:spcPts val="201"/>
              </a:spcBef>
              <a:spcAft>
                <a:spcPts val="201"/>
              </a:spcAft>
              <a:tabLst>
                <a:tab pos="0" algn="l"/>
              </a:tabLst>
            </a:pPr>
            <a:r>
              <a:rPr lang="en-GB" sz="1400" b="1" u="none" strike="noStrike">
                <a:solidFill>
                  <a:srgbClr val="000000"/>
                </a:solidFill>
                <a:effectLst/>
                <a:uFillTx/>
                <a:latin typeface="Aptos"/>
              </a:rPr>
              <a:t>Huidige uitdaging</a:t>
            </a:r>
            <a:endParaRPr lang="nl-NL" sz="1400" b="0" u="none" strike="noStrike">
              <a:solidFill>
                <a:srgbClr val="000000"/>
              </a:solidFill>
              <a:effectLst/>
              <a:uFillTx/>
              <a:latin typeface="Calibri"/>
            </a:endParaRPr>
          </a:p>
          <a:p>
            <a:pPr defTabSz="719280">
              <a:lnSpc>
                <a:spcPct val="100000"/>
              </a:lnSpc>
              <a:spcBef>
                <a:spcPts val="201"/>
              </a:spcBef>
              <a:spcAft>
                <a:spcPts val="201"/>
              </a:spcAft>
              <a:tabLst>
                <a:tab pos="0" algn="l"/>
              </a:tabLst>
            </a:pPr>
            <a:r>
              <a:rPr lang="nl-NL" sz="1100" b="0" u="none" strike="noStrike">
                <a:solidFill>
                  <a:srgbClr val="000000"/>
                </a:solidFill>
                <a:effectLst/>
                <a:uFillTx/>
                <a:latin typeface="Aptos"/>
              </a:rPr>
              <a:t>Met 36 hogescholen die collectief financieren, is het risico dat besluitvorming zich concentreert bij een kleine (project) groep terwijl de rest zich niet gehoord voelt.</a:t>
            </a:r>
            <a:endParaRPr lang="nl-NL" sz="1100" b="0" u="none" strike="noStrike">
              <a:solidFill>
                <a:srgbClr val="000000"/>
              </a:solidFill>
              <a:effectLst/>
              <a:uFillTx/>
              <a:latin typeface="Calibri"/>
            </a:endParaRPr>
          </a:p>
        </p:txBody>
      </p:sp>
      <p:sp>
        <p:nvSpPr>
          <p:cNvPr id="1236" name="Tijdelijke aanduiding voor tekst 15"/>
          <p:cNvSpPr/>
          <p:nvPr/>
        </p:nvSpPr>
        <p:spPr>
          <a:xfrm>
            <a:off x="9104400" y="2153160"/>
            <a:ext cx="2516040" cy="1270800"/>
          </a:xfrm>
          <a:prstGeom prst="rect">
            <a:avLst/>
          </a:prstGeom>
          <a:noFill/>
          <a:ln w="0">
            <a:noFill/>
          </a:ln>
        </p:spPr>
        <p:style>
          <a:lnRef idx="0"/>
          <a:fillRef idx="0"/>
          <a:effectRef idx="0"/>
          <a:fontRef idx="minor"/>
        </p:style>
        <p:txBody>
          <a:bodyPr lIns="0" tIns="0" rIns="0" bIns="0" anchor="t">
            <a:spAutoFit/>
          </a:bodyPr>
          <a:p>
            <a:pPr defTabSz="719280">
              <a:lnSpc>
                <a:spcPct val="100000"/>
              </a:lnSpc>
              <a:spcBef>
                <a:spcPts val="201"/>
              </a:spcBef>
              <a:spcAft>
                <a:spcPts val="201"/>
              </a:spcAft>
              <a:tabLst>
                <a:tab pos="0" algn="l"/>
              </a:tabLst>
            </a:pPr>
            <a:r>
              <a:rPr lang="en-GB" sz="1400" b="1" u="none" strike="noStrike">
                <a:solidFill>
                  <a:schemeClr val="dk1"/>
                </a:solidFill>
                <a:effectLst/>
                <a:uFillTx/>
                <a:latin typeface="Aptos"/>
              </a:rPr>
              <a:t>Impact</a:t>
            </a:r>
            <a:endParaRPr lang="nl-NL" sz="1400" b="0" u="none" strike="noStrike">
              <a:solidFill>
                <a:srgbClr val="000000"/>
              </a:solidFill>
              <a:effectLst/>
              <a:uFillTx/>
              <a:latin typeface="Calibri"/>
            </a:endParaRPr>
          </a:p>
          <a:p>
            <a:pPr defTabSz="719280">
              <a:lnSpc>
                <a:spcPct val="100000"/>
              </a:lnSpc>
              <a:spcBef>
                <a:spcPts val="201"/>
              </a:spcBef>
              <a:spcAft>
                <a:spcPts val="201"/>
              </a:spcAft>
              <a:tabLst>
                <a:tab pos="0" algn="l"/>
              </a:tabLst>
            </a:pPr>
            <a:r>
              <a:rPr lang="nl-NL" sz="1100" b="0" u="none" strike="noStrike">
                <a:solidFill>
                  <a:schemeClr val="dk1"/>
                </a:solidFill>
                <a:effectLst/>
                <a:uFillTx/>
                <a:latin typeface="Aptos"/>
              </a:rPr>
              <a:t>Zonder dit draagvlak loop je het risico dat hogescholen zich niet committeren aan de opschaling, waardoor het hele doel van een gemeenschappelijke oplossing onder druk komt te staan.</a:t>
            </a:r>
            <a:endParaRPr lang="nl-NL" sz="1100" b="0" u="none" strike="noStrike">
              <a:solidFill>
                <a:srgbClr val="000000"/>
              </a:solidFill>
              <a:effectLst/>
              <a:uFillTx/>
              <a:latin typeface="Calibri"/>
            </a:endParaRPr>
          </a:p>
        </p:txBody>
      </p:sp>
      <p:sp>
        <p:nvSpPr>
          <p:cNvPr id="1237" name="Tijdelijke aanduiding voor tekst 15"/>
          <p:cNvSpPr/>
          <p:nvPr/>
        </p:nvSpPr>
        <p:spPr>
          <a:xfrm>
            <a:off x="6419880" y="3753000"/>
            <a:ext cx="5045760" cy="1270800"/>
          </a:xfrm>
          <a:prstGeom prst="rect">
            <a:avLst/>
          </a:prstGeom>
          <a:noFill/>
          <a:ln w="0">
            <a:noFill/>
          </a:ln>
        </p:spPr>
        <p:style>
          <a:lnRef idx="0"/>
          <a:fillRef idx="0"/>
          <a:effectRef idx="0"/>
          <a:fontRef idx="minor"/>
        </p:style>
        <p:txBody>
          <a:bodyPr lIns="0" tIns="0" rIns="0" bIns="0" anchor="t">
            <a:spAutoFit/>
          </a:bodyPr>
          <a:p>
            <a:pPr defTabSz="719280">
              <a:lnSpc>
                <a:spcPct val="100000"/>
              </a:lnSpc>
              <a:spcBef>
                <a:spcPts val="201"/>
              </a:spcBef>
              <a:spcAft>
                <a:spcPts val="201"/>
              </a:spcAft>
              <a:tabLst>
                <a:tab pos="0" algn="l"/>
              </a:tabLst>
            </a:pPr>
            <a:r>
              <a:rPr lang="en-GB" sz="1400" b="1" u="none" strike="noStrike">
                <a:solidFill>
                  <a:schemeClr val="lt1"/>
                </a:solidFill>
                <a:effectLst/>
                <a:uFillTx/>
                <a:latin typeface="Aptos"/>
              </a:rPr>
              <a:t>Voorstel voor verbetering</a:t>
            </a:r>
            <a:endParaRPr lang="nl-NL" sz="1400" b="0" u="none" strike="noStrike">
              <a:solidFill>
                <a:srgbClr val="000000"/>
              </a:solidFill>
              <a:effectLst/>
              <a:uFillTx/>
              <a:latin typeface="Calibri"/>
            </a:endParaRPr>
          </a:p>
          <a:p>
            <a:pPr defTabSz="719280">
              <a:lnSpc>
                <a:spcPct val="100000"/>
              </a:lnSpc>
              <a:spcBef>
                <a:spcPts val="201"/>
              </a:spcBef>
              <a:spcAft>
                <a:spcPts val="201"/>
              </a:spcAft>
              <a:tabLst>
                <a:tab pos="0" algn="l"/>
              </a:tabLst>
            </a:pPr>
            <a:r>
              <a:rPr lang="nl-NL" sz="1100" b="0" u="none" strike="noStrike">
                <a:solidFill>
                  <a:schemeClr val="lt1"/>
                </a:solidFill>
                <a:effectLst/>
                <a:uFillTx/>
                <a:latin typeface="Aptos"/>
              </a:rPr>
              <a:t>Om dit risico te mitigeren, stellen we een heldere governance structuur voor met expliciete rolverdeling, zodat voor elke stakeholder duidelijk is wanneer en waarover zij meebeslissen. Daarnaast richten we domeinteams in die op vaste momenten adviseren en inspraak hebben, zodat de belangrijkste gebruikers structureel worden gehoord vóórdat er besluiten vallen. </a:t>
            </a:r>
            <a:endParaRPr lang="nl-NL"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238" name="Tijdelijke aanduiding voor tabel 8"/>
          <p:cNvGraphicFramePr/>
          <p:nvPr/>
        </p:nvGraphicFramePr>
        <p:xfrm>
          <a:off x="708120" y="1276560"/>
          <a:ext cx="9944280" cy="4046760"/>
        </p:xfrm>
        <a:graphic>
          <a:graphicData uri="http://schemas.openxmlformats.org/drawingml/2006/table">
            <a:tbl>
              <a:tblPr/>
              <a:tblGrid>
                <a:gridCol w="4793400"/>
                <a:gridCol w="5151240"/>
              </a:tblGrid>
              <a:tr h="599760">
                <a:tc>
                  <a:txBody>
                    <a:bodyPr lIns="144000" tIns="0" rIns="144000" bIns="0" anchor="ctr">
                      <a:noAutofit/>
                    </a:bodyPr>
                    <a:p>
                      <a:pPr defTabSz="914400">
                        <a:lnSpc>
                          <a:spcPct val="100000"/>
                        </a:lnSpc>
                      </a:pPr>
                      <a:r>
                        <a:rPr lang="en-GB" sz="1800" b="1" u="none" strike="noStrike">
                          <a:solidFill>
                            <a:schemeClr val="dk2"/>
                          </a:solidFill>
                          <a:effectLst/>
                          <a:uFillTx/>
                          <a:latin typeface="Aptos"/>
                        </a:rPr>
                        <a:t>Stakeholder</a:t>
                      </a:r>
                      <a:endParaRPr lang="nl-NL" sz="1800" b="0" u="none" strike="noStrike">
                        <a:solidFill>
                          <a:srgbClr val="000000"/>
                        </a:solidFill>
                        <a:effectLst/>
                        <a:uFillTx/>
                        <a:latin typeface="Calibri"/>
                      </a:endParaRPr>
                    </a:p>
                  </a:txBody>
                  <a:tcPr anchor="ctr" marL="144000" marR="144000" marT="0" marB="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lIns="144000" tIns="0" rIns="144000" bIns="0" anchor="ctr">
                      <a:noAutofit/>
                    </a:bodyPr>
                    <a:p>
                      <a:pPr defTabSz="914400">
                        <a:lnSpc>
                          <a:spcPct val="100000"/>
                        </a:lnSpc>
                        <a:tabLst>
                          <a:tab pos="0" algn="l"/>
                        </a:tabLst>
                      </a:pPr>
                      <a:r>
                        <a:rPr lang="en-GB" sz="1800" b="1" u="none" strike="noStrike">
                          <a:solidFill>
                            <a:schemeClr val="dk2"/>
                          </a:solidFill>
                          <a:effectLst/>
                          <a:uFillTx/>
                          <a:latin typeface="Aptos"/>
                        </a:rPr>
                        <a:t>Rol</a:t>
                      </a:r>
                      <a:endParaRPr lang="nl-NL" sz="1800" b="0" u="none" strike="noStrike">
                        <a:solidFill>
                          <a:srgbClr val="000000"/>
                        </a:solidFill>
                        <a:effectLst/>
                        <a:uFillTx/>
                        <a:latin typeface="Calibri"/>
                      </a:endParaRPr>
                    </a:p>
                  </a:txBody>
                  <a:tcPr anchor="ctr" marL="144000" marR="144000" marT="0" marB="0">
                    <a:lnL w="12240">
                      <a:noFill/>
                      <a:prstDash val="solid"/>
                    </a:lnL>
                    <a:lnR w="12240">
                      <a:noFill/>
                      <a:prstDash val="solid"/>
                    </a:lnR>
                    <a:lnT w="12240">
                      <a:solidFill>
                        <a:srgbClr val="EE7628"/>
                      </a:solidFill>
                      <a:prstDash val="solid"/>
                    </a:lnT>
                    <a:lnB w="12240">
                      <a:solidFill>
                        <a:srgbClr val="EE7628"/>
                      </a:solidFill>
                      <a:prstDash val="solid"/>
                    </a:lnB>
                    <a:noFill/>
                  </a:tcPr>
                </a:tc>
              </a:tr>
              <a:tr h="0">
                <a:tc>
                  <a:txBody>
                    <a:bodyPr anchor="ctr">
                      <a:noAutofit/>
                    </a:bodyPr>
                    <a:p>
                      <a:pPr defTabSz="914400">
                        <a:lnSpc>
                          <a:spcPct val="100000"/>
                        </a:lnSpc>
                      </a:pPr>
                      <a:r>
                        <a:rPr lang="nl-NL" sz="1600" b="0" u="none" strike="noStrike">
                          <a:solidFill>
                            <a:srgbClr val="000000"/>
                          </a:solidFill>
                          <a:effectLst/>
                          <a:uFillTx/>
                          <a:latin typeface="Aptos"/>
                        </a:rPr>
                        <a:t>CSC-hbo</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defTabSz="914400">
                        <a:lnSpc>
                          <a:spcPct val="100000"/>
                        </a:lnSpc>
                      </a:pPr>
                      <a:r>
                        <a:rPr lang="nl-NL" sz="1600" b="0" u="none" strike="noStrike">
                          <a:solidFill>
                            <a:srgbClr val="000000"/>
                          </a:solidFill>
                          <a:effectLst/>
                          <a:uFillTx/>
                          <a:latin typeface="Aptos"/>
                        </a:rPr>
                        <a:t>Financieel opdrachtgever</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126720">
                <a:tc>
                  <a:txBody>
                    <a:bodyPr anchor="ctr">
                      <a:noAutofit/>
                    </a:bodyPr>
                    <a:p>
                      <a:pPr defTabSz="914400">
                        <a:lnSpc>
                          <a:spcPct val="100000"/>
                        </a:lnSpc>
                      </a:pPr>
                      <a:r>
                        <a:rPr lang="nl-NL" sz="1600" b="0" u="none" strike="noStrike">
                          <a:solidFill>
                            <a:srgbClr val="000000"/>
                          </a:solidFill>
                          <a:effectLst/>
                          <a:uFillTx/>
                          <a:latin typeface="Aptos"/>
                        </a:rPr>
                        <a:t>SURF</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defTabSz="914400">
                        <a:lnSpc>
                          <a:spcPct val="100000"/>
                        </a:lnSpc>
                      </a:pPr>
                      <a:r>
                        <a:rPr lang="nl-NL" sz="1600" b="0" u="none" strike="noStrike">
                          <a:solidFill>
                            <a:srgbClr val="000000"/>
                          </a:solidFill>
                          <a:effectLst/>
                          <a:uFillTx/>
                          <a:latin typeface="Aptos"/>
                        </a:rPr>
                        <a:t>Coordinator &amp; Uitvoerend projecteigenaar</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148680">
                <a:tc>
                  <a:txBody>
                    <a:bodyPr anchor="ctr">
                      <a:noAutofit/>
                    </a:bodyPr>
                    <a:p>
                      <a:pPr defTabSz="914400">
                        <a:lnSpc>
                          <a:spcPct val="100000"/>
                        </a:lnSpc>
                      </a:pPr>
                      <a:r>
                        <a:rPr lang="nl-NL" sz="1600" b="0" u="none" strike="noStrike">
                          <a:solidFill>
                            <a:srgbClr val="000000"/>
                          </a:solidFill>
                          <a:effectLst/>
                          <a:uFillTx/>
                          <a:latin typeface="Aptos"/>
                        </a:rPr>
                        <a:t>DCC-PO</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defTabSz="914400">
                        <a:lnSpc>
                          <a:spcPct val="100000"/>
                        </a:lnSpc>
                      </a:pPr>
                      <a:r>
                        <a:rPr lang="nl-NL" sz="1600" b="0" u="none" strike="noStrike">
                          <a:solidFill>
                            <a:srgbClr val="000000"/>
                          </a:solidFill>
                          <a:effectLst/>
                          <a:uFillTx/>
                          <a:latin typeface="Aptos"/>
                        </a:rPr>
                        <a:t>Initiatiefnemer</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0">
                <a:tc>
                  <a:txBody>
                    <a:bodyPr anchor="ctr">
                      <a:noAutofit/>
                    </a:bodyPr>
                    <a:p>
                      <a:pPr defTabSz="914400">
                        <a:lnSpc>
                          <a:spcPct val="100000"/>
                        </a:lnSpc>
                      </a:pPr>
                      <a:r>
                        <a:rPr lang="nl-NL" sz="1600" b="0" u="none" strike="noStrike">
                          <a:solidFill>
                            <a:srgbClr val="000000"/>
                          </a:solidFill>
                          <a:effectLst/>
                          <a:uFillTx/>
                          <a:latin typeface="Aptos"/>
                        </a:rPr>
                        <a:t>SURF Portfolioadviesraad (SPA)</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defTabSz="914400">
                        <a:lnSpc>
                          <a:spcPct val="100000"/>
                        </a:lnSpc>
                      </a:pPr>
                      <a:r>
                        <a:rPr lang="nl-NL" sz="1600" b="0" u="none" strike="noStrike">
                          <a:solidFill>
                            <a:srgbClr val="000000"/>
                          </a:solidFill>
                          <a:effectLst/>
                          <a:uFillTx/>
                          <a:latin typeface="Aptos"/>
                        </a:rPr>
                        <a:t>Kwaliteitstoets GO/NO-GO</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166680">
                <a:tc>
                  <a:txBody>
                    <a:bodyPr anchor="ctr">
                      <a:noAutofit/>
                    </a:bodyPr>
                    <a:p>
                      <a:pPr defTabSz="914400">
                        <a:lnSpc>
                          <a:spcPct val="100000"/>
                        </a:lnSpc>
                      </a:pPr>
                      <a:r>
                        <a:rPr lang="nl-NL" sz="1600" b="0" u="none" strike="noStrike">
                          <a:solidFill>
                            <a:srgbClr val="000000"/>
                          </a:solidFill>
                          <a:effectLst/>
                          <a:uFillTx/>
                          <a:latin typeface="Aptos"/>
                        </a:rPr>
                        <a:t>Linking pins onderzoek (CSC)</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defTabSz="914400">
                        <a:lnSpc>
                          <a:spcPct val="100000"/>
                        </a:lnSpc>
                      </a:pPr>
                      <a:r>
                        <a:rPr lang="nl-NL" sz="1600" b="0" u="none" strike="noStrike">
                          <a:solidFill>
                            <a:srgbClr val="000000"/>
                          </a:solidFill>
                          <a:effectLst/>
                          <a:uFillTx/>
                          <a:latin typeface="Aptos"/>
                        </a:rPr>
                        <a:t>Strategisch ambassadeur </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0">
                <a:tc>
                  <a:txBody>
                    <a:bodyPr anchor="ctr">
                      <a:noAutofit/>
                    </a:bodyPr>
                    <a:p>
                      <a:pPr defTabSz="914400">
                        <a:lnSpc>
                          <a:spcPct val="100000"/>
                        </a:lnSpc>
                      </a:pPr>
                      <a:r>
                        <a:rPr lang="nl-NL" sz="1600" b="0" u="none" strike="noStrike">
                          <a:solidFill>
                            <a:srgbClr val="000000"/>
                          </a:solidFill>
                          <a:effectLst/>
                          <a:uFillTx/>
                          <a:latin typeface="Aptos"/>
                        </a:rPr>
                        <a:t>Pilotinstellingen</a:t>
                      </a:r>
                      <a:endParaRPr lang="nl-NL" sz="1600" b="0" u="none" strike="noStrike">
                        <a:solidFill>
                          <a:srgbClr val="000000"/>
                        </a:solidFill>
                        <a:effectLst/>
                        <a:uFillTx/>
                        <a:latin typeface="Calibri"/>
                      </a:endParaRPr>
                    </a:p>
                  </a:txBody>
                  <a:tcPr anchor="ctr" marL="91440" marR="91440" marT="45720" marB="45720">
                    <a:lnL w="648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defTabSz="914400">
                        <a:lnSpc>
                          <a:spcPct val="100000"/>
                        </a:lnSpc>
                      </a:pPr>
                      <a:r>
                        <a:rPr lang="nl-NL" sz="1600" b="0" u="none" strike="noStrike">
                          <a:solidFill>
                            <a:srgbClr val="000000"/>
                          </a:solidFill>
                          <a:effectLst/>
                          <a:uFillTx/>
                          <a:latin typeface="Aptos"/>
                        </a:rPr>
                        <a:t>Testpartner &amp; eerste gebruiker </a:t>
                      </a:r>
                      <a:endParaRPr lang="nl-NL" sz="1600" b="0" u="none" strike="noStrike">
                        <a:solidFill>
                          <a:srgbClr val="000000"/>
                        </a:solidFill>
                        <a:effectLst/>
                        <a:uFillTx/>
                        <a:latin typeface="Calibri"/>
                      </a:endParaRPr>
                    </a:p>
                  </a:txBody>
                  <a:tcPr anchor="ctr" marL="91440" marR="91440" marT="45720" marB="45720">
                    <a:lnL w="12240">
                      <a:noFill/>
                      <a:prstDash val="solid"/>
                    </a:lnL>
                    <a:lnR w="6480">
                      <a:noFill/>
                      <a:prstDash val="solid"/>
                    </a:lnR>
                    <a:lnT w="12240">
                      <a:solidFill>
                        <a:srgbClr val="EE7628"/>
                      </a:solidFill>
                      <a:prstDash val="solid"/>
                    </a:lnT>
                    <a:lnB w="12240">
                      <a:solidFill>
                        <a:srgbClr val="EE7628"/>
                      </a:solidFill>
                      <a:prstDash val="solid"/>
                    </a:lnB>
                    <a:noFill/>
                  </a:tcPr>
                </a:tc>
              </a:tr>
              <a:tr h="0">
                <a:tc>
                  <a:txBody>
                    <a:bodyPr anchor="ctr">
                      <a:noAutofit/>
                    </a:bodyPr>
                    <a:p>
                      <a:pPr>
                        <a:lnSpc>
                          <a:spcPct val="100000"/>
                        </a:lnSpc>
                      </a:pPr>
                      <a:r>
                        <a:rPr lang="nl-NL" sz="1800" b="0" u="none" strike="noStrike">
                          <a:solidFill>
                            <a:srgbClr val="000000"/>
                          </a:solidFill>
                          <a:effectLst/>
                          <a:uFillTx/>
                          <a:latin typeface="Calibri"/>
                        </a:rPr>
                        <a:t>Domeinteams</a:t>
                      </a:r>
                      <a:endParaRPr lang="nl-NL" sz="18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a:lnSpc>
                          <a:spcPct val="100000"/>
                        </a:lnSpc>
                      </a:pPr>
                      <a:r>
                        <a:rPr lang="nl-NL" sz="1800" b="0" u="none" strike="noStrike">
                          <a:solidFill>
                            <a:srgbClr val="000000"/>
                          </a:solidFill>
                          <a:effectLst/>
                          <a:uFillTx/>
                          <a:latin typeface="Calibri"/>
                        </a:rPr>
                        <a:t>Inhoudelijke expertise en advies</a:t>
                      </a:r>
                      <a:endParaRPr lang="nl-NL" sz="18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0">
                <a:tc>
                  <a:txBody>
                    <a:bodyPr anchor="ctr">
                      <a:noAutofit/>
                    </a:bodyPr>
                    <a:p>
                      <a:pPr>
                        <a:lnSpc>
                          <a:spcPct val="100000"/>
                        </a:lnSpc>
                      </a:pPr>
                      <a:r>
                        <a:rPr lang="nl-NL" sz="1800" b="0" u="none" strike="noStrike">
                          <a:solidFill>
                            <a:srgbClr val="000000"/>
                          </a:solidFill>
                          <a:effectLst/>
                          <a:uFillTx/>
                          <a:latin typeface="Calibri"/>
                        </a:rPr>
                        <a:t>Samenwerkende Hogeschoolbibliotheken (SHB)</a:t>
                      </a:r>
                      <a:endParaRPr lang="nl-NL" sz="18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a:lnSpc>
                          <a:spcPct val="100000"/>
                        </a:lnSpc>
                      </a:pPr>
                      <a:r>
                        <a:rPr lang="nl-NL" sz="1800" b="0" u="none" strike="noStrike">
                          <a:solidFill>
                            <a:srgbClr val="000000"/>
                          </a:solidFill>
                          <a:effectLst/>
                          <a:uFillTx/>
                          <a:latin typeface="Calibri"/>
                        </a:rPr>
                        <a:t>Ambassadeur</a:t>
                      </a:r>
                      <a:endParaRPr lang="nl-NL" sz="18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123840">
                <a:tc>
                  <a:txBody>
                    <a:bodyPr anchor="ctr">
                      <a:noAutofit/>
                    </a:bodyPr>
                    <a:p>
                      <a:pPr>
                        <a:lnSpc>
                          <a:spcPct val="100000"/>
                        </a:lnSpc>
                      </a:pPr>
                      <a:r>
                        <a:rPr lang="nl-NL" sz="1800" b="0" u="none" strike="noStrike">
                          <a:solidFill>
                            <a:srgbClr val="000000"/>
                          </a:solidFill>
                          <a:effectLst/>
                          <a:uFillTx/>
                          <a:latin typeface="Calibri"/>
                        </a:rPr>
                        <a:t>Vereniging Hogescholen</a:t>
                      </a:r>
                      <a:endParaRPr lang="nl-NL" sz="18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c>
                  <a:txBody>
                    <a:bodyPr anchor="ctr">
                      <a:noAutofit/>
                    </a:bodyPr>
                    <a:p>
                      <a:pPr>
                        <a:lnSpc>
                          <a:spcPct val="100000"/>
                        </a:lnSpc>
                      </a:pPr>
                      <a:r>
                        <a:rPr lang="nl-NL" sz="1800" b="0" u="none" strike="noStrike">
                          <a:solidFill>
                            <a:srgbClr val="000000"/>
                          </a:solidFill>
                          <a:effectLst/>
                          <a:uFillTx/>
                          <a:latin typeface="Calibri"/>
                        </a:rPr>
                        <a:t>Koepel &amp; afstemming</a:t>
                      </a:r>
                      <a:endParaRPr lang="nl-NL" sz="18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solidFill>
                        <a:srgbClr val="EE7628"/>
                      </a:solidFill>
                      <a:prstDash val="solid"/>
                    </a:lnB>
                    <a:noFill/>
                  </a:tcPr>
                </a:tc>
              </a:tr>
              <a:tr h="123840">
                <a:tc>
                  <a:txBody>
                    <a:bodyPr anchor="ctr">
                      <a:noAutofit/>
                    </a:bodyPr>
                    <a:p>
                      <a:pPr>
                        <a:lnSpc>
                          <a:spcPct val="100000"/>
                        </a:lnSpc>
                      </a:pPr>
                      <a:r>
                        <a:rPr lang="nl-NL" sz="1600" b="0" u="none" strike="noStrike">
                          <a:solidFill>
                            <a:srgbClr val="000000"/>
                          </a:solidFill>
                          <a:effectLst/>
                          <a:uFillTx/>
                          <a:latin typeface="Aptos"/>
                        </a:rPr>
                        <a:t>ZonMW/SIA</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noFill/>
                      <a:prstDash val="solid"/>
                    </a:lnB>
                    <a:noFill/>
                  </a:tcPr>
                </a:tc>
                <a:tc>
                  <a:txBody>
                    <a:bodyPr anchor="ctr">
                      <a:noAutofit/>
                    </a:bodyPr>
                    <a:p>
                      <a:pPr>
                        <a:lnSpc>
                          <a:spcPct val="100000"/>
                        </a:lnSpc>
                      </a:pPr>
                      <a:r>
                        <a:rPr lang="nl-NL" sz="1600" b="0" u="none" strike="noStrike">
                          <a:solidFill>
                            <a:srgbClr val="000000"/>
                          </a:solidFill>
                          <a:effectLst/>
                          <a:uFillTx/>
                          <a:latin typeface="Aptos"/>
                        </a:rPr>
                        <a:t>Gebruiker &amp; financier</a:t>
                      </a:r>
                      <a:endParaRPr lang="nl-NL" sz="1600" b="0" u="none" strike="noStrike">
                        <a:solidFill>
                          <a:srgbClr val="000000"/>
                        </a:solidFill>
                        <a:effectLst/>
                        <a:uFillTx/>
                        <a:latin typeface="Calibri"/>
                      </a:endParaRPr>
                    </a:p>
                  </a:txBody>
                  <a:tcPr anchor="ctr" marL="91440" marR="91440" marT="45720" marB="45720">
                    <a:lnL w="12240">
                      <a:noFill/>
                      <a:prstDash val="solid"/>
                    </a:lnL>
                    <a:lnR w="12240">
                      <a:noFill/>
                      <a:prstDash val="solid"/>
                    </a:lnR>
                    <a:lnT w="12240">
                      <a:solidFill>
                        <a:srgbClr val="EE7628"/>
                      </a:solidFill>
                      <a:prstDash val="solid"/>
                    </a:lnT>
                    <a:lnB w="12240">
                      <a:noFill/>
                      <a:prstDash val="solid"/>
                    </a:lnB>
                    <a:noFill/>
                  </a:tcPr>
                </a:tc>
              </a:tr>
            </a:tbl>
          </a:graphicData>
        </a:graphic>
      </p:graphicFrame>
      <p:sp>
        <p:nvSpPr>
          <p:cNvPr id="1239" name="PlaceHolder 1"/>
          <p:cNvSpPr>
            <a:spLocks noGrp="1"/>
          </p:cNvSpPr>
          <p:nvPr>
            <p:ph hasCustomPrompt="1"/>
          </p:nvPr>
        </p:nvSpPr>
        <p:spPr>
          <a:xfrm>
            <a:off x="720000" y="6060600"/>
            <a:ext cx="930600" cy="473400"/>
          </a:xfrm>
          <a:prstGeom prst="rect">
            <a:avLst/>
          </a:prstGeom>
          <a:blipFill rotWithShape="0">
            <a:blip r:embed="rId1"/>
            <a:stretch/>
          </a:blip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40" name="PlaceHolder 2"/>
          <p:cNvSpPr>
            <a:spLocks noGrp="1"/>
          </p:cNvSpPr>
          <p:nvPr>
            <p:ph hasCustomPrompt="1"/>
          </p:nvPr>
        </p:nvSpPr>
        <p:spPr>
          <a:xfrm>
            <a:off x="708120" y="707760"/>
            <a:ext cx="34200" cy="394200"/>
          </a:xfrm>
          <a:prstGeom prst="rect">
            <a:avLst/>
          </a:prstGeom>
          <a:solidFill>
            <a:schemeClr val="accent1"/>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41"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p>
            <a:pPr indent="0" algn="l" defTabSz="914400">
              <a:lnSpc>
                <a:spcPct val="90000"/>
              </a:lnSpc>
              <a:buNone/>
              <a:tabLst>
                <a:tab pos="0" algn="l"/>
              </a:tabLst>
            </a:pPr>
            <a:r>
              <a:rPr lang="en-GB" sz="3400" b="1" u="none" strike="noStrike">
                <a:solidFill>
                  <a:schemeClr val="dk1"/>
                </a:solidFill>
                <a:effectLst/>
                <a:uFillTx/>
                <a:latin typeface="Aptos"/>
              </a:rPr>
              <a:t>2. Stakeholder-overzicht &amp; rolverdeling</a:t>
            </a:r>
            <a:endParaRPr lang="en-GB" sz="3400" b="1" u="none" strike="noStrike">
              <a:solidFill>
                <a:schemeClr val="dk1"/>
              </a:solidFill>
              <a:effectLst/>
              <a:uFillTx/>
              <a:latin typeface="Aptos"/>
            </a:endParaRPr>
          </a:p>
        </p:txBody>
      </p:sp>
    </p:spTree>
  </p:cSld>
  <mc:AlternateContent>
    <mc:Choice Requires="p14">
      <p:transition spd="med" p14:dur="700">
        <p:fade/>
      </p:transition>
    </mc:Choice>
    <mc:Fallback>
      <p:transition spd="med">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2" name="Tijdelijke aanduiding voor tekst 10"/>
          <p:cNvSpPr/>
          <p:nvPr/>
        </p:nvSpPr>
        <p:spPr>
          <a:xfrm>
            <a:off x="192960" y="225360"/>
            <a:ext cx="11804040" cy="6422400"/>
          </a:xfrm>
          <a:prstGeom prst="roundRect">
            <a:avLst>
              <a:gd name="adj" fmla="val 3563"/>
            </a:avLst>
          </a:prstGeom>
          <a:solidFill>
            <a:srgbClr val="FCE4D4"/>
          </a:solidFill>
          <a:ln w="0">
            <a:noFill/>
          </a:ln>
        </p:spPr>
        <p:style>
          <a:lnRef idx="0"/>
          <a:fillRef idx="0"/>
          <a:effectRef idx="0"/>
          <a:fontRef idx="minor"/>
        </p:style>
        <p:txBody>
          <a:bodyPr lIns="90000" tIns="45000" rIns="90000" bIns="45000" anchor="t">
            <a:noAutofit/>
          </a:bodyPr>
          <a:p>
            <a:pPr defTabSz="914400">
              <a:lnSpc>
                <a:spcPct val="90000"/>
              </a:lnSpc>
              <a:spcBef>
                <a:spcPts val="601"/>
              </a:spcBef>
              <a:spcAft>
                <a:spcPts val="601"/>
              </a:spcAft>
              <a:tabLst>
                <a:tab pos="0" algn="l"/>
              </a:tabLst>
            </a:pPr>
            <a:r>
              <a:rPr lang="en-GB" sz="100" b="0" u="none" strike="noStrike">
                <a:solidFill>
                  <a:srgbClr val="000000"/>
                </a:solidFill>
                <a:effectLst/>
                <a:uFillTx/>
                <a:latin typeface="Aptos"/>
              </a:rPr>
              <a:t> </a:t>
            </a:r>
            <a:endParaRPr lang="nl-NL" sz="100" b="0" u="none" strike="noStrike">
              <a:solidFill>
                <a:srgbClr val="000000"/>
              </a:solidFill>
              <a:effectLst/>
              <a:uFillTx/>
              <a:latin typeface="Calibri"/>
            </a:endParaRPr>
          </a:p>
        </p:txBody>
      </p:sp>
      <p:sp>
        <p:nvSpPr>
          <p:cNvPr id="1243" name="Vorm 6"/>
          <p:cNvSpPr/>
          <p:nvPr/>
        </p:nvSpPr>
        <p:spPr>
          <a:xfrm>
            <a:off x="4753800" y="4890600"/>
            <a:ext cx="6447960" cy="1069920"/>
          </a:xfrm>
          <a:prstGeom prst="rect">
            <a:avLst/>
          </a:prstGeom>
          <a:solidFill>
            <a:srgbClr val="D5ECDD"/>
          </a:solid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tabLst>
                <a:tab pos="0" algn="l"/>
              </a:tabLst>
            </a:pPr>
            <a:endParaRPr lang="en-GB" sz="1400" b="0" u="none" strike="noStrike">
              <a:solidFill>
                <a:srgbClr val="070809"/>
              </a:solidFill>
              <a:effectLst/>
              <a:uFillTx/>
              <a:latin typeface="Aptos"/>
            </a:endParaRPr>
          </a:p>
        </p:txBody>
      </p:sp>
      <p:sp>
        <p:nvSpPr>
          <p:cNvPr id="1244" name="Vorm 6"/>
          <p:cNvSpPr/>
          <p:nvPr/>
        </p:nvSpPr>
        <p:spPr>
          <a:xfrm>
            <a:off x="4753800" y="3858120"/>
            <a:ext cx="6447960" cy="1024200"/>
          </a:xfrm>
          <a:prstGeom prst="rect">
            <a:avLst/>
          </a:prstGeom>
          <a:solidFill>
            <a:srgbClr val="D1E4F2"/>
          </a:solid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tabLst>
                <a:tab pos="0" algn="l"/>
              </a:tabLst>
            </a:pPr>
            <a:endParaRPr lang="en-GB" sz="1400" b="0" u="none" strike="noStrike">
              <a:solidFill>
                <a:srgbClr val="070809"/>
              </a:solidFill>
              <a:effectLst/>
              <a:uFillTx/>
              <a:latin typeface="Aptos"/>
            </a:endParaRPr>
          </a:p>
        </p:txBody>
      </p:sp>
      <p:sp>
        <p:nvSpPr>
          <p:cNvPr id="1245" name="Vorm 6"/>
          <p:cNvSpPr/>
          <p:nvPr/>
        </p:nvSpPr>
        <p:spPr>
          <a:xfrm>
            <a:off x="4645800" y="2743920"/>
            <a:ext cx="6555960" cy="1093320"/>
          </a:xfrm>
          <a:prstGeom prst="rect">
            <a:avLst/>
          </a:prstGeom>
          <a:solidFill>
            <a:srgbClr val="FDF8DA"/>
          </a:solid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tabLst>
                <a:tab pos="0" algn="l"/>
              </a:tabLst>
            </a:pPr>
            <a:endParaRPr lang="en-GB" sz="1400" b="0" u="none" strike="noStrike">
              <a:solidFill>
                <a:srgbClr val="070809"/>
              </a:solidFill>
              <a:effectLst/>
              <a:uFillTx/>
              <a:latin typeface="Aptos"/>
            </a:endParaRPr>
          </a:p>
        </p:txBody>
      </p:sp>
      <p:sp>
        <p:nvSpPr>
          <p:cNvPr id="1246" name="Vorm 4"/>
          <p:cNvSpPr/>
          <p:nvPr/>
        </p:nvSpPr>
        <p:spPr>
          <a:xfrm>
            <a:off x="4753800" y="1725120"/>
            <a:ext cx="6447960" cy="1058400"/>
          </a:xfrm>
          <a:prstGeom prst="rect">
            <a:avLst/>
          </a:prstGeom>
          <a:solidFill>
            <a:schemeClr val="bg2"/>
          </a:solid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tabLst>
                <a:tab pos="0" algn="l"/>
              </a:tabLst>
            </a:pPr>
            <a:endParaRPr lang="en-GB" sz="1400" b="0" u="none" strike="noStrike">
              <a:solidFill>
                <a:srgbClr val="070809"/>
              </a:solidFill>
              <a:effectLst/>
              <a:uFillTx/>
              <a:latin typeface="Aptos"/>
            </a:endParaRPr>
          </a:p>
        </p:txBody>
      </p:sp>
      <p:sp>
        <p:nvSpPr>
          <p:cNvPr id="1247" name="PlaceHolder 1"/>
          <p:cNvSpPr>
            <a:spLocks noGrp="1"/>
          </p:cNvSpPr>
          <p:nvPr>
            <p:ph hasCustomPrompt="1"/>
          </p:nvPr>
        </p:nvSpPr>
        <p:spPr>
          <a:xfrm>
            <a:off x="708120" y="707760"/>
            <a:ext cx="34200" cy="394200"/>
          </a:xfrm>
          <a:prstGeom prst="rect">
            <a:avLst/>
          </a:prstGeom>
          <a:solidFill>
            <a:schemeClr val="accent1"/>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248" name="PlaceHolder 2"/>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p>
            <a:pPr indent="0" algn="l" defTabSz="914400">
              <a:lnSpc>
                <a:spcPct val="90000"/>
              </a:lnSpc>
              <a:buNone/>
              <a:tabLst>
                <a:tab pos="0" algn="l"/>
              </a:tabLst>
            </a:pPr>
            <a:r>
              <a:rPr lang="en-GB" sz="3400" b="1" u="none" strike="noStrike">
                <a:solidFill>
                  <a:schemeClr val="dk1"/>
                </a:solidFill>
                <a:effectLst/>
                <a:uFillTx/>
                <a:latin typeface="Aptos"/>
              </a:rPr>
              <a:t>3. Governance model</a:t>
            </a:r>
            <a:endParaRPr lang="en-GB" sz="3400" b="1" u="none" strike="noStrike">
              <a:solidFill>
                <a:schemeClr val="dk1"/>
              </a:solidFill>
              <a:effectLst/>
              <a:uFillTx/>
              <a:latin typeface="Aptos"/>
            </a:endParaRPr>
          </a:p>
        </p:txBody>
      </p:sp>
      <p:sp>
        <p:nvSpPr>
          <p:cNvPr id="1249" name="Trapezium 4"/>
          <p:cNvSpPr/>
          <p:nvPr/>
        </p:nvSpPr>
        <p:spPr>
          <a:xfrm>
            <a:off x="2008440" y="2086920"/>
            <a:ext cx="1955520" cy="550440"/>
          </a:xfrm>
          <a:prstGeom prst="rect">
            <a:avLst/>
          </a:prstGeom>
          <a:noFill/>
          <a:ln w="0">
            <a:noFill/>
          </a:ln>
        </p:spPr>
        <p:style>
          <a:lnRef idx="0"/>
          <a:fillRef idx="0"/>
          <a:effectRef idx="0"/>
          <a:fontRef idx="minor"/>
        </p:style>
        <p:txBody>
          <a:bodyPr numCol="1" spcCol="1440" lIns="25560" tIns="25560" rIns="25560" bIns="25560" anchor="ctr">
            <a:noAutofit/>
          </a:bodyPr>
          <a:p>
            <a:pPr algn="r" defTabSz="888480">
              <a:lnSpc>
                <a:spcPct val="90000"/>
              </a:lnSpc>
              <a:spcAft>
                <a:spcPts val="524"/>
              </a:spcAft>
              <a:tabLst>
                <a:tab pos="0" algn="l"/>
              </a:tabLst>
            </a:pPr>
            <a:r>
              <a:rPr lang="en-GB" sz="1500" b="1" u="none" strike="noStrike">
                <a:solidFill>
                  <a:srgbClr val="070809"/>
                </a:solidFill>
                <a:effectLst/>
                <a:uFillTx/>
                <a:latin typeface="Aptos"/>
              </a:rPr>
              <a:t> Financiering pilot en vervolg</a:t>
            </a:r>
            <a:endParaRPr lang="nl-NL" sz="1500" b="0" u="none" strike="noStrike">
              <a:solidFill>
                <a:srgbClr val="000000"/>
              </a:solidFill>
              <a:effectLst/>
              <a:uFillTx/>
              <a:latin typeface="Calibri"/>
            </a:endParaRPr>
          </a:p>
        </p:txBody>
      </p:sp>
      <p:sp>
        <p:nvSpPr>
          <p:cNvPr id="1250" name="Trapezium 6"/>
          <p:cNvSpPr/>
          <p:nvPr/>
        </p:nvSpPr>
        <p:spPr>
          <a:xfrm>
            <a:off x="1451160" y="2654280"/>
            <a:ext cx="2190960" cy="1095840"/>
          </a:xfrm>
          <a:prstGeom prst="rect">
            <a:avLst/>
          </a:prstGeom>
          <a:noFill/>
          <a:ln w="0">
            <a:noFill/>
          </a:ln>
        </p:spPr>
        <p:style>
          <a:lnRef idx="0"/>
          <a:fillRef idx="0"/>
          <a:effectRef idx="0"/>
          <a:fontRef idx="minor"/>
        </p:style>
        <p:txBody>
          <a:bodyPr numCol="1" spcCol="1440" lIns="25560" tIns="25560" rIns="25560" bIns="25560" anchor="ctr">
            <a:noAutofit/>
          </a:bodyPr>
          <a:p>
            <a:pPr algn="r" defTabSz="888480">
              <a:lnSpc>
                <a:spcPct val="90000"/>
              </a:lnSpc>
              <a:spcAft>
                <a:spcPts val="507"/>
              </a:spcAft>
            </a:pPr>
            <a:r>
              <a:rPr lang="en-GB" sz="1450" b="1" u="none" strike="noStrike">
                <a:solidFill>
                  <a:srgbClr val="070809"/>
                </a:solidFill>
                <a:effectLst/>
                <a:uFillTx/>
                <a:latin typeface="Aptos"/>
              </a:rPr>
              <a:t> </a:t>
            </a:r>
            <a:br>
              <a:rPr sz="1450"/>
            </a:br>
            <a:r>
              <a:rPr lang="en-GB" sz="1450" b="1" u="none" strike="noStrike">
                <a:solidFill>
                  <a:srgbClr val="070809"/>
                </a:solidFill>
                <a:effectLst/>
                <a:uFillTx/>
                <a:latin typeface="Aptos"/>
              </a:rPr>
              <a:t>Besluitvorming LCPM </a:t>
            </a:r>
            <a:endParaRPr lang="nl-NL" sz="1450" b="0" u="none" strike="noStrike">
              <a:solidFill>
                <a:srgbClr val="000000"/>
              </a:solidFill>
              <a:effectLst/>
              <a:uFillTx/>
              <a:latin typeface="Calibri"/>
            </a:endParaRPr>
          </a:p>
        </p:txBody>
      </p:sp>
      <p:sp>
        <p:nvSpPr>
          <p:cNvPr id="1251" name="Trapezium 8"/>
          <p:cNvSpPr/>
          <p:nvPr/>
        </p:nvSpPr>
        <p:spPr>
          <a:xfrm>
            <a:off x="1170720" y="3720600"/>
            <a:ext cx="1798920" cy="1095840"/>
          </a:xfrm>
          <a:prstGeom prst="rect">
            <a:avLst/>
          </a:prstGeom>
          <a:noFill/>
          <a:ln w="0">
            <a:noFill/>
          </a:ln>
        </p:spPr>
        <p:style>
          <a:lnRef idx="0"/>
          <a:fillRef idx="0"/>
          <a:effectRef idx="0"/>
          <a:fontRef idx="minor"/>
        </p:style>
        <p:txBody>
          <a:bodyPr numCol="1" spcCol="1440" lIns="25560" tIns="25560" rIns="25560" bIns="25560" anchor="ctr">
            <a:noAutofit/>
          </a:bodyPr>
          <a:p>
            <a:pPr algn="r" defTabSz="888480">
              <a:lnSpc>
                <a:spcPct val="90000"/>
              </a:lnSpc>
              <a:spcAft>
                <a:spcPts val="524"/>
              </a:spcAft>
              <a:tabLst>
                <a:tab pos="0" algn="l"/>
              </a:tabLst>
            </a:pPr>
            <a:r>
              <a:rPr lang="en-GB" sz="1500" b="1" u="none" strike="noStrike">
                <a:solidFill>
                  <a:srgbClr val="070809"/>
                </a:solidFill>
                <a:effectLst/>
                <a:uFillTx/>
                <a:latin typeface="Aptos"/>
              </a:rPr>
              <a:t>Uitvoering</a:t>
            </a:r>
            <a:endParaRPr lang="nl-NL" sz="1500" b="0" u="none" strike="noStrike">
              <a:solidFill>
                <a:srgbClr val="000000"/>
              </a:solidFill>
              <a:effectLst/>
              <a:uFillTx/>
              <a:latin typeface="Calibri"/>
            </a:endParaRPr>
          </a:p>
        </p:txBody>
      </p:sp>
      <p:sp>
        <p:nvSpPr>
          <p:cNvPr id="1252" name="Vorm 4"/>
          <p:cNvSpPr/>
          <p:nvPr/>
        </p:nvSpPr>
        <p:spPr>
          <a:xfrm>
            <a:off x="5588640" y="1711080"/>
            <a:ext cx="5613120" cy="1058400"/>
          </a:xfrm>
          <a:prstGeom prst="rect">
            <a:avLst/>
          </a:prstGeom>
          <a:no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pPr>
            <a:r>
              <a:rPr lang="en-GB" sz="1400" b="0" i="1" u="none" strike="noStrike">
                <a:solidFill>
                  <a:srgbClr val="070809"/>
                </a:solidFill>
                <a:effectLst/>
                <a:uFillTx/>
                <a:latin typeface="Aptos"/>
              </a:rPr>
              <a:t>Besluiten over financiering ontwikkelfases</a:t>
            </a:r>
            <a:endParaRPr lang="nl-NL" sz="1400" b="0" u="none" strike="noStrike">
              <a:solidFill>
                <a:srgbClr val="000000"/>
              </a:solidFill>
              <a:effectLst/>
              <a:uFillTx/>
              <a:latin typeface="Calibri"/>
            </a:endParaRPr>
          </a:p>
        </p:txBody>
      </p:sp>
      <p:sp>
        <p:nvSpPr>
          <p:cNvPr id="1253" name="Vorm 6"/>
          <p:cNvSpPr/>
          <p:nvPr/>
        </p:nvSpPr>
        <p:spPr>
          <a:xfrm>
            <a:off x="6172920" y="2743920"/>
            <a:ext cx="5028840" cy="1024200"/>
          </a:xfrm>
          <a:prstGeom prst="rect">
            <a:avLst/>
          </a:prstGeom>
          <a:no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pPr>
            <a:r>
              <a:rPr lang="en-GB" sz="1400" b="0" i="1" u="none" strike="noStrike">
                <a:solidFill>
                  <a:srgbClr val="070809"/>
                </a:solidFill>
                <a:effectLst/>
                <a:uFillTx/>
                <a:latin typeface="Aptos"/>
              </a:rPr>
              <a:t>GO/NO-GO besluitvorming bij fase-overgangen in project</a:t>
            </a:r>
            <a:endParaRPr lang="nl-NL" sz="1400" b="0" u="none" strike="noStrike">
              <a:solidFill>
                <a:srgbClr val="000000"/>
              </a:solidFill>
              <a:effectLst/>
              <a:uFillTx/>
              <a:latin typeface="Calibri"/>
            </a:endParaRPr>
          </a:p>
        </p:txBody>
      </p:sp>
      <p:sp>
        <p:nvSpPr>
          <p:cNvPr id="1254" name="Vorm 8"/>
          <p:cNvSpPr/>
          <p:nvPr/>
        </p:nvSpPr>
        <p:spPr>
          <a:xfrm>
            <a:off x="6926400" y="3867480"/>
            <a:ext cx="4275360" cy="1024200"/>
          </a:xfrm>
          <a:prstGeom prst="rect">
            <a:avLst/>
          </a:prstGeom>
          <a:no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tabLst>
                <a:tab pos="0" algn="l"/>
              </a:tabLst>
            </a:pPr>
            <a:r>
              <a:rPr lang="en-GB" sz="1400" b="0" i="1" u="none" strike="noStrike">
                <a:solidFill>
                  <a:srgbClr val="070809"/>
                </a:solidFill>
                <a:effectLst/>
                <a:uFillTx/>
                <a:latin typeface="Aptos"/>
              </a:rPr>
              <a:t>Dagelijkse uitvoering, ontwikkeling, inhoudelijke verbinding met onderzoekspraktijk</a:t>
            </a:r>
            <a:endParaRPr lang="nl-NL" sz="1400" b="0" u="none" strike="noStrike">
              <a:solidFill>
                <a:srgbClr val="000000"/>
              </a:solidFill>
              <a:effectLst/>
              <a:uFillTx/>
              <a:latin typeface="Calibri"/>
            </a:endParaRPr>
          </a:p>
        </p:txBody>
      </p:sp>
      <p:sp>
        <p:nvSpPr>
          <p:cNvPr id="1255" name="Vorm 10"/>
          <p:cNvSpPr/>
          <p:nvPr/>
        </p:nvSpPr>
        <p:spPr>
          <a:xfrm>
            <a:off x="7487280" y="4933080"/>
            <a:ext cx="3606480" cy="1024200"/>
          </a:xfrm>
          <a:prstGeom prst="rect">
            <a:avLst/>
          </a:prstGeom>
          <a:noFill/>
          <a:ln w="0">
            <a:noFill/>
          </a:ln>
        </p:spPr>
        <p:style>
          <a:lnRef idx="0"/>
          <a:fillRef idx="0"/>
          <a:effectRef idx="0"/>
          <a:fontRef idx="minor"/>
        </p:style>
        <p:txBody>
          <a:bodyPr numCol="1" spcCol="1440" lIns="64800" tIns="64800" rIns="64800" bIns="64800" anchor="ctr">
            <a:noAutofit/>
          </a:bodyPr>
          <a:p>
            <a:pPr defTabSz="914400">
              <a:lnSpc>
                <a:spcPct val="90000"/>
              </a:lnSpc>
              <a:spcAft>
                <a:spcPts val="210"/>
              </a:spcAft>
            </a:pPr>
            <a:r>
              <a:rPr lang="en-GB" sz="1400" b="0" i="1" u="none" strike="noStrike">
                <a:solidFill>
                  <a:srgbClr val="070809"/>
                </a:solidFill>
                <a:effectLst/>
                <a:uFillTx/>
                <a:latin typeface="Aptos"/>
              </a:rPr>
              <a:t>Toetsen aansluiting op de hbo praktijk, signaleren van knelpunten, borgen dat alle instellingen zich gehoord voelen, adviseren op domein</a:t>
            </a:r>
            <a:endParaRPr lang="nl-NL" sz="1400" b="0" u="none" strike="noStrike">
              <a:solidFill>
                <a:srgbClr val="000000"/>
              </a:solidFill>
              <a:effectLst/>
              <a:uFillTx/>
              <a:latin typeface="Calibri"/>
            </a:endParaRPr>
          </a:p>
        </p:txBody>
      </p:sp>
      <p:sp>
        <p:nvSpPr>
          <p:cNvPr id="1256" name="Trapezium 12"/>
          <p:cNvSpPr/>
          <p:nvPr/>
        </p:nvSpPr>
        <p:spPr>
          <a:xfrm>
            <a:off x="4108320" y="1719720"/>
            <a:ext cx="1335960" cy="1058400"/>
          </a:xfrm>
          <a:prstGeom prst="trapezoid">
            <a:avLst>
              <a:gd name="adj" fmla="val 63094"/>
            </a:avLst>
          </a:prstGeom>
          <a:solidFill>
            <a:schemeClr val="accent1"/>
          </a:solidFill>
          <a:ln>
            <a:noFill/>
          </a:ln>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p:style>
        <p:txBody>
          <a:bodyPr lIns="90000" tIns="45000" rIns="90000" bIns="45000" anchor="t">
            <a:noAutofit/>
          </a:bodyPr>
          <a:p>
            <a:pPr defTabSz="914400">
              <a:lnSpc>
                <a:spcPct val="100000"/>
              </a:lnSpc>
              <a:tabLst>
                <a:tab pos="0" algn="l"/>
              </a:tabLst>
            </a:pPr>
            <a:endParaRPr lang="en-GB" sz="1800" b="0" u="none" strike="noStrike">
              <a:solidFill>
                <a:srgbClr val="FFFFFF"/>
              </a:solidFill>
              <a:effectLst/>
              <a:uFillTx/>
              <a:latin typeface="Aptos"/>
            </a:endParaRPr>
          </a:p>
        </p:txBody>
      </p:sp>
      <p:sp>
        <p:nvSpPr>
          <p:cNvPr id="1257" name="Trapezium 13"/>
          <p:cNvSpPr/>
          <p:nvPr/>
        </p:nvSpPr>
        <p:spPr>
          <a:xfrm>
            <a:off x="3439080" y="2778120"/>
            <a:ext cx="2674080" cy="1058400"/>
          </a:xfrm>
          <a:prstGeom prst="trapezoid">
            <a:avLst>
              <a:gd name="adj" fmla="val 63094"/>
            </a:avLst>
          </a:prstGeom>
          <a:solidFill>
            <a:schemeClr val="accent2"/>
          </a:solidFill>
          <a:ln>
            <a:noFill/>
          </a:ln>
        </p:spPr>
        <p:style>
          <a:lnRef idx="2">
            <a:schemeClr val="lt1">
              <a:hueOff val="0"/>
              <a:satOff val="0"/>
              <a:lumOff val="0"/>
              <a:alphaOff val="0"/>
            </a:schemeClr>
          </a:lnRef>
          <a:fillRef idx="1">
            <a:schemeClr val="accent1">
              <a:alpha val="90000"/>
              <a:hueOff val="0"/>
              <a:satOff val="0"/>
              <a:lumOff val="0"/>
              <a:alphaOff val="-13333"/>
            </a:schemeClr>
          </a:fillRef>
          <a:effectRef idx="0">
            <a:schemeClr val="accent1">
              <a:alpha val="90000"/>
              <a:hueOff val="0"/>
              <a:satOff val="0"/>
              <a:lumOff val="0"/>
              <a:alphaOff val="-13333"/>
            </a:schemeClr>
          </a:effectRef>
          <a:fontRef idx="minor"/>
        </p:style>
        <p:txBody>
          <a:bodyPr lIns="90000" tIns="45000" rIns="90000" bIns="45000" anchor="t">
            <a:noAutofit/>
          </a:bodyPr>
          <a:p>
            <a:pPr defTabSz="914400">
              <a:lnSpc>
                <a:spcPct val="100000"/>
              </a:lnSpc>
              <a:tabLst>
                <a:tab pos="0" algn="l"/>
              </a:tabLst>
            </a:pPr>
            <a:endParaRPr lang="en-GB" sz="1800" b="0" u="none" strike="noStrike">
              <a:solidFill>
                <a:srgbClr val="FFFFFF"/>
              </a:solidFill>
              <a:effectLst/>
              <a:uFillTx/>
              <a:latin typeface="Aptos"/>
            </a:endParaRPr>
          </a:p>
        </p:txBody>
      </p:sp>
      <p:sp>
        <p:nvSpPr>
          <p:cNvPr id="1258" name="Trapezium 14"/>
          <p:cNvSpPr/>
          <p:nvPr/>
        </p:nvSpPr>
        <p:spPr>
          <a:xfrm>
            <a:off x="2770200" y="3838320"/>
            <a:ext cx="4011840" cy="1058400"/>
          </a:xfrm>
          <a:prstGeom prst="trapezoid">
            <a:avLst>
              <a:gd name="adj" fmla="val 63094"/>
            </a:avLst>
          </a:prstGeom>
          <a:solidFill>
            <a:schemeClr val="accent3"/>
          </a:solidFill>
          <a:ln>
            <a:noFill/>
          </a:ln>
        </p:spPr>
        <p:style>
          <a:lnRef idx="2">
            <a:schemeClr val="lt1">
              <a:hueOff val="0"/>
              <a:satOff val="0"/>
              <a:lumOff val="0"/>
              <a:alphaOff val="0"/>
            </a:schemeClr>
          </a:lnRef>
          <a:fillRef idx="1">
            <a:schemeClr val="accent1">
              <a:alpha val="90000"/>
              <a:hueOff val="0"/>
              <a:satOff val="0"/>
              <a:lumOff val="0"/>
              <a:alphaOff val="-26667"/>
            </a:schemeClr>
          </a:fillRef>
          <a:effectRef idx="0">
            <a:schemeClr val="accent1">
              <a:alpha val="90000"/>
              <a:hueOff val="0"/>
              <a:satOff val="0"/>
              <a:lumOff val="0"/>
              <a:alphaOff val="-26667"/>
            </a:schemeClr>
          </a:effectRef>
          <a:fontRef idx="minor"/>
        </p:style>
        <p:txBody>
          <a:bodyPr lIns="90000" tIns="45000" rIns="90000" bIns="45000" anchor="t">
            <a:noAutofit/>
          </a:bodyPr>
          <a:p>
            <a:pPr defTabSz="914400">
              <a:lnSpc>
                <a:spcPct val="100000"/>
              </a:lnSpc>
              <a:tabLst>
                <a:tab pos="0" algn="l"/>
              </a:tabLst>
            </a:pPr>
            <a:endParaRPr lang="en-GB" sz="1800" b="0" u="none" strike="noStrike">
              <a:solidFill>
                <a:srgbClr val="FFFFFF"/>
              </a:solidFill>
              <a:effectLst/>
              <a:uFillTx/>
              <a:latin typeface="Aptos"/>
            </a:endParaRPr>
          </a:p>
        </p:txBody>
      </p:sp>
      <p:sp>
        <p:nvSpPr>
          <p:cNvPr id="1259" name="Trapezium 15"/>
          <p:cNvSpPr/>
          <p:nvPr/>
        </p:nvSpPr>
        <p:spPr>
          <a:xfrm>
            <a:off x="2101320" y="4898520"/>
            <a:ext cx="5349600" cy="1058400"/>
          </a:xfrm>
          <a:prstGeom prst="trapezoid">
            <a:avLst>
              <a:gd name="adj" fmla="val 63094"/>
            </a:avLst>
          </a:prstGeom>
          <a:solidFill>
            <a:schemeClr val="accent4"/>
          </a:solidFill>
          <a:ln>
            <a:noFill/>
          </a:ln>
        </p:spPr>
        <p:style>
          <a:lnRef idx="2">
            <a:schemeClr val="lt1">
              <a:hueOff val="0"/>
              <a:satOff val="0"/>
              <a:lumOff val="0"/>
              <a:alphaOff val="0"/>
            </a:schemeClr>
          </a:lnRef>
          <a:fillRef idx="1">
            <a:schemeClr val="accent1">
              <a:alpha val="90000"/>
              <a:hueOff val="0"/>
              <a:satOff val="0"/>
              <a:lumOff val="0"/>
              <a:alphaOff val="-40000"/>
            </a:schemeClr>
          </a:fillRef>
          <a:effectRef idx="0">
            <a:schemeClr val="accent1">
              <a:alpha val="90000"/>
              <a:hueOff val="0"/>
              <a:satOff val="0"/>
              <a:lumOff val="0"/>
              <a:alphaOff val="-40000"/>
            </a:schemeClr>
          </a:effectRef>
          <a:fontRef idx="minor"/>
        </p:style>
        <p:txBody>
          <a:bodyPr lIns="90000" tIns="45000" rIns="90000" bIns="45000" anchor="t">
            <a:noAutofit/>
          </a:bodyPr>
          <a:p>
            <a:pPr defTabSz="914400">
              <a:lnSpc>
                <a:spcPct val="100000"/>
              </a:lnSpc>
              <a:tabLst>
                <a:tab pos="0" algn="l"/>
              </a:tabLst>
            </a:pPr>
            <a:endParaRPr lang="en-GB" sz="1800" b="0" u="none" strike="noStrike">
              <a:solidFill>
                <a:srgbClr val="FFFFFF"/>
              </a:solidFill>
              <a:effectLst/>
              <a:uFillTx/>
              <a:latin typeface="Aptos"/>
            </a:endParaRPr>
          </a:p>
        </p:txBody>
      </p:sp>
      <p:sp>
        <p:nvSpPr>
          <p:cNvPr id="1260" name="Trapezium 8"/>
          <p:cNvSpPr/>
          <p:nvPr/>
        </p:nvSpPr>
        <p:spPr>
          <a:xfrm>
            <a:off x="426960" y="4868280"/>
            <a:ext cx="1798920" cy="1095840"/>
          </a:xfrm>
          <a:prstGeom prst="rect">
            <a:avLst/>
          </a:prstGeom>
          <a:noFill/>
          <a:ln w="0">
            <a:noFill/>
          </a:ln>
        </p:spPr>
        <p:style>
          <a:lnRef idx="0"/>
          <a:fillRef idx="0"/>
          <a:effectRef idx="0"/>
          <a:fontRef idx="minor"/>
        </p:style>
        <p:txBody>
          <a:bodyPr numCol="1" spcCol="1440" lIns="25560" tIns="25560" rIns="25560" bIns="25560" anchor="ctr">
            <a:noAutofit/>
          </a:bodyPr>
          <a:p>
            <a:pPr algn="r" defTabSz="888480">
              <a:lnSpc>
                <a:spcPct val="90000"/>
              </a:lnSpc>
              <a:spcAft>
                <a:spcPts val="524"/>
              </a:spcAft>
              <a:tabLst>
                <a:tab pos="0" algn="l"/>
              </a:tabLst>
            </a:pPr>
            <a:r>
              <a:rPr lang="en-GB" sz="1500" b="1" u="none" strike="noStrike">
                <a:solidFill>
                  <a:srgbClr val="000000"/>
                </a:solidFill>
                <a:effectLst/>
                <a:uFillTx/>
                <a:latin typeface="Aptos"/>
              </a:rPr>
              <a:t>Community input</a:t>
            </a:r>
            <a:endParaRPr lang="nl-NL" sz="1500" b="0" u="none" strike="noStrike">
              <a:solidFill>
                <a:srgbClr val="000000"/>
              </a:solidFill>
              <a:effectLst/>
              <a:uFillTx/>
              <a:latin typeface="Calibri"/>
            </a:endParaRPr>
          </a:p>
        </p:txBody>
      </p:sp>
      <p:sp>
        <p:nvSpPr>
          <p:cNvPr id="1261" name="Tekstvak 17"/>
          <p:cNvSpPr/>
          <p:nvPr/>
        </p:nvSpPr>
        <p:spPr>
          <a:xfrm>
            <a:off x="4432320" y="2207880"/>
            <a:ext cx="690480" cy="462600"/>
          </a:xfrm>
          <a:prstGeom prst="rect">
            <a:avLst/>
          </a:prstGeom>
          <a:noFill/>
          <a:ln w="0">
            <a:noFill/>
          </a:ln>
        </p:spPr>
        <p:style>
          <a:lnRef idx="0"/>
          <a:fillRef idx="0"/>
          <a:effectRef idx="0"/>
          <a:fontRef idx="minor"/>
        </p:style>
        <p:txBody>
          <a:bodyPr wrap="none" lIns="0" tIns="0" rIns="0" bIns="0" anchor="t">
            <a:noAutofit/>
          </a:bodyPr>
          <a:p>
            <a:pPr algn="ctr" defTabSz="914400">
              <a:lnSpc>
                <a:spcPct val="90000"/>
              </a:lnSpc>
              <a:spcBef>
                <a:spcPts val="601"/>
              </a:spcBef>
              <a:spcAft>
                <a:spcPts val="601"/>
              </a:spcAft>
            </a:pPr>
            <a:r>
              <a:rPr lang="nl-NL" sz="1600" b="1" u="none" strike="noStrike">
                <a:solidFill>
                  <a:schemeClr val="lt1"/>
                </a:solidFill>
                <a:effectLst/>
                <a:uFillTx/>
                <a:latin typeface="Aptos"/>
              </a:rPr>
              <a:t>HBO </a:t>
            </a:r>
            <a:br>
              <a:rPr sz="1600"/>
            </a:br>
            <a:r>
              <a:rPr lang="nl-NL" sz="1600" b="1" u="none" strike="noStrike">
                <a:solidFill>
                  <a:schemeClr val="lt1"/>
                </a:solidFill>
                <a:effectLst/>
                <a:uFillTx/>
                <a:latin typeface="Aptos"/>
              </a:rPr>
              <a:t>CSCs</a:t>
            </a:r>
            <a:endParaRPr lang="nl-NL" sz="1600" b="0" u="none" strike="noStrike">
              <a:solidFill>
                <a:srgbClr val="000000"/>
              </a:solidFill>
              <a:effectLst/>
              <a:uFillTx/>
              <a:latin typeface="Calibri"/>
            </a:endParaRPr>
          </a:p>
        </p:txBody>
      </p:sp>
      <p:sp>
        <p:nvSpPr>
          <p:cNvPr id="1262" name="Tekstvak 31"/>
          <p:cNvSpPr/>
          <p:nvPr/>
        </p:nvSpPr>
        <p:spPr>
          <a:xfrm>
            <a:off x="4108320" y="2837160"/>
            <a:ext cx="1478520" cy="889560"/>
          </a:xfrm>
          <a:prstGeom prst="rect">
            <a:avLst/>
          </a:prstGeom>
          <a:noFill/>
          <a:ln w="0">
            <a:noFill/>
          </a:ln>
        </p:spPr>
        <p:style>
          <a:lnRef idx="0"/>
          <a:fillRef idx="0"/>
          <a:effectRef idx="0"/>
          <a:fontRef idx="minor"/>
        </p:style>
        <p:txBody>
          <a:bodyPr wrap="none" lIns="0" tIns="0" rIns="0" bIns="0" anchor="ctr">
            <a:noAutofit/>
          </a:bodyPr>
          <a:p>
            <a:pPr algn="ctr" defTabSz="914400">
              <a:lnSpc>
                <a:spcPct val="90000"/>
              </a:lnSpc>
              <a:spcAft>
                <a:spcPts val="601"/>
              </a:spcAft>
            </a:pPr>
            <a:r>
              <a:rPr lang="nl-NL" sz="1600" b="1" u="none" strike="noStrike">
                <a:solidFill>
                  <a:schemeClr val="lt1"/>
                </a:solidFill>
                <a:effectLst/>
                <a:uFillTx/>
                <a:latin typeface="Aptos"/>
              </a:rPr>
              <a:t>SPA + </a:t>
            </a:r>
            <a:endParaRPr lang="nl-NL" sz="1600" b="0" u="none" strike="noStrike">
              <a:solidFill>
                <a:srgbClr val="000000"/>
              </a:solidFill>
              <a:effectLst/>
              <a:uFillTx/>
              <a:latin typeface="Calibri"/>
            </a:endParaRPr>
          </a:p>
          <a:p>
            <a:pPr algn="ctr" defTabSz="914400">
              <a:lnSpc>
                <a:spcPct val="90000"/>
              </a:lnSpc>
              <a:spcAft>
                <a:spcPts val="601"/>
              </a:spcAft>
            </a:pPr>
            <a:r>
              <a:rPr lang="nl-NL" sz="1600" b="1" u="none" strike="noStrike">
                <a:solidFill>
                  <a:schemeClr val="lt1"/>
                </a:solidFill>
                <a:effectLst/>
                <a:uFillTx/>
                <a:latin typeface="Aptos"/>
              </a:rPr>
              <a:t>blauwe en</a:t>
            </a:r>
            <a:endParaRPr lang="nl-NL" sz="1600" b="0" u="none" strike="noStrike">
              <a:solidFill>
                <a:srgbClr val="000000"/>
              </a:solidFill>
              <a:effectLst/>
              <a:uFillTx/>
              <a:latin typeface="Calibri"/>
            </a:endParaRPr>
          </a:p>
          <a:p>
            <a:pPr algn="ctr" defTabSz="914400">
              <a:lnSpc>
                <a:spcPct val="90000"/>
              </a:lnSpc>
              <a:spcAft>
                <a:spcPts val="601"/>
              </a:spcAft>
            </a:pPr>
            <a:r>
              <a:rPr lang="nl-NL" sz="1600" b="1" u="none" strike="noStrike">
                <a:solidFill>
                  <a:schemeClr val="lt1"/>
                </a:solidFill>
                <a:effectLst/>
                <a:uFillTx/>
                <a:latin typeface="Aptos"/>
              </a:rPr>
              <a:t>groene laag</a:t>
            </a:r>
            <a:endParaRPr lang="nl-NL" sz="1600" b="0" u="none" strike="noStrike">
              <a:solidFill>
                <a:srgbClr val="000000"/>
              </a:solidFill>
              <a:effectLst/>
              <a:uFillTx/>
              <a:latin typeface="Calibri"/>
            </a:endParaRPr>
          </a:p>
        </p:txBody>
      </p:sp>
      <p:sp>
        <p:nvSpPr>
          <p:cNvPr id="1263" name="Tekstvak 33"/>
          <p:cNvSpPr/>
          <p:nvPr/>
        </p:nvSpPr>
        <p:spPr>
          <a:xfrm>
            <a:off x="3591000" y="4006800"/>
            <a:ext cx="2520720" cy="775080"/>
          </a:xfrm>
          <a:prstGeom prst="rect">
            <a:avLst/>
          </a:prstGeom>
          <a:noFill/>
          <a:ln w="0">
            <a:noFill/>
          </a:ln>
        </p:spPr>
        <p:style>
          <a:lnRef idx="0"/>
          <a:fillRef idx="0"/>
          <a:effectRef idx="0"/>
          <a:fontRef idx="minor"/>
        </p:style>
        <p:txBody>
          <a:bodyPr lIns="90000" tIns="45000" rIns="90000" bIns="45000" anchor="t">
            <a:spAutoFit/>
          </a:bodyPr>
          <a:p>
            <a:pPr defTabSz="914400">
              <a:lnSpc>
                <a:spcPct val="90000"/>
              </a:lnSpc>
              <a:spcAft>
                <a:spcPts val="269"/>
              </a:spcAft>
              <a:tabLst>
                <a:tab pos="0" algn="l"/>
              </a:tabLst>
            </a:pPr>
            <a:r>
              <a:rPr lang="en-GB" sz="1600" b="1" u="none" strike="noStrike">
                <a:solidFill>
                  <a:schemeClr val="lt1"/>
                </a:solidFill>
                <a:effectLst/>
                <a:uFillTx/>
                <a:latin typeface="Aptos"/>
              </a:rPr>
              <a:t>SURF</a:t>
            </a:r>
            <a:r>
              <a:rPr lang="en-GB" sz="1800" b="0" u="none" strike="noStrike">
                <a:solidFill>
                  <a:srgbClr val="070809"/>
                </a:solidFill>
                <a:effectLst/>
                <a:uFillTx/>
                <a:latin typeface="Aptos"/>
              </a:rPr>
              <a:t> </a:t>
            </a:r>
            <a:r>
              <a:rPr lang="en-GB" sz="1600" b="1" u="none" strike="noStrike">
                <a:solidFill>
                  <a:schemeClr val="lt1"/>
                </a:solidFill>
                <a:effectLst/>
                <a:uFillTx/>
                <a:latin typeface="Aptos"/>
              </a:rPr>
              <a:t>Product- en projectteam (incl 3 pilot-instellingen)</a:t>
            </a:r>
            <a:endParaRPr lang="nl-NL" sz="1600" b="0" u="none" strike="noStrike">
              <a:solidFill>
                <a:srgbClr val="000000"/>
              </a:solidFill>
              <a:effectLst/>
              <a:uFillTx/>
              <a:latin typeface="Calibri"/>
            </a:endParaRPr>
          </a:p>
        </p:txBody>
      </p:sp>
      <p:sp>
        <p:nvSpPr>
          <p:cNvPr id="1264" name="Tekstvak 35"/>
          <p:cNvSpPr/>
          <p:nvPr/>
        </p:nvSpPr>
        <p:spPr>
          <a:xfrm>
            <a:off x="3038400" y="5140080"/>
            <a:ext cx="3547800" cy="5770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en-GB" sz="1600" b="1" u="none" strike="noStrike">
                <a:solidFill>
                  <a:schemeClr val="lt1"/>
                </a:solidFill>
                <a:effectLst/>
                <a:uFillTx/>
                <a:latin typeface="Aptos"/>
              </a:rPr>
              <a:t>Domeinteams | Open inputsessies</a:t>
            </a:r>
            <a:endParaRPr lang="nl-NL" sz="1600" b="0" u="none" strike="noStrike">
              <a:solidFill>
                <a:srgbClr val="000000"/>
              </a:solidFill>
              <a:effectLst/>
              <a:uFillTx/>
              <a:latin typeface="Calibri"/>
            </a:endParaRPr>
          </a:p>
        </p:txBody>
      </p:sp>
    </p:spTree>
  </p:cSld>
  <mc:AlternateContent>
    <mc:Choice Requires="p14">
      <p:transition spd="med" p14:dur="700">
        <p:fade/>
      </p:transition>
    </mc:Choice>
    <mc:Fallback>
      <p:transition spd="med">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0">
  <p:cSld>
    <p:spTree>
      <p:nvGrpSpPr>
        <p:cNvPr id="1" name=""/>
        <p:cNvGrpSpPr/>
        <p:nvPr/>
      </p:nvGrpSpPr>
      <p:grpSpPr>
        <a:xfrm>
          <a:off x="0" y="0"/>
          <a:ext cx="0" cy="0"/>
          <a:chOff x="0" y="0"/>
          <a:chExt cx="0" cy="0"/>
        </a:xfrm>
      </p:grpSpPr>
      <p:sp>
        <p:nvSpPr>
          <p:cNvPr id="1265" name="Rectangle: Rounded Corners 49"/>
          <p:cNvSpPr/>
          <p:nvPr/>
        </p:nvSpPr>
        <p:spPr>
          <a:xfrm>
            <a:off x="37080" y="139320"/>
            <a:ext cx="8238600" cy="6579000"/>
          </a:xfrm>
          <a:prstGeom prst="roundRect">
            <a:avLst>
              <a:gd name="adj" fmla="val 8087"/>
            </a:avLst>
          </a:prstGeom>
          <a:noFill/>
          <a:ln>
            <a:solidFill>
              <a:srgbClr val="177ABF"/>
            </a:solidFill>
            <a:prstDash val="lgDash"/>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FFFFFF"/>
              </a:solidFill>
              <a:effectLst/>
              <a:uFillTx/>
              <a:latin typeface="Calibri Light"/>
            </a:endParaRPr>
          </a:p>
        </p:txBody>
      </p:sp>
      <p:sp>
        <p:nvSpPr>
          <p:cNvPr id="1266" name="Rectangle: Rounded Corners 48"/>
          <p:cNvSpPr/>
          <p:nvPr/>
        </p:nvSpPr>
        <p:spPr>
          <a:xfrm>
            <a:off x="5791680" y="139320"/>
            <a:ext cx="6339960" cy="6579000"/>
          </a:xfrm>
          <a:prstGeom prst="roundRect">
            <a:avLst>
              <a:gd name="adj" fmla="val 9178"/>
            </a:avLst>
          </a:prstGeom>
          <a:noFill/>
          <a:ln>
            <a:solidFill>
              <a:srgbClr val="E7303A"/>
            </a:solidFill>
            <a:prstDash val="lgDash"/>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FFFFFF"/>
              </a:solidFill>
              <a:effectLst/>
              <a:uFillTx/>
              <a:latin typeface="Calibri Light"/>
            </a:endParaRPr>
          </a:p>
        </p:txBody>
      </p:sp>
      <p:sp>
        <p:nvSpPr>
          <p:cNvPr id="1267" name="Rectangle: Rounded Corners 50"/>
          <p:cNvSpPr/>
          <p:nvPr/>
        </p:nvSpPr>
        <p:spPr>
          <a:xfrm>
            <a:off x="5828760" y="148680"/>
            <a:ext cx="2432520" cy="6542640"/>
          </a:xfrm>
          <a:prstGeom prst="roundRect">
            <a:avLst>
              <a:gd name="adj" fmla="val 22387"/>
            </a:avLst>
          </a:prstGeom>
          <a:solidFill>
            <a:srgbClr val="F9F0FA"/>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FFFFFF"/>
              </a:solidFill>
              <a:effectLst/>
              <a:uFillTx/>
              <a:latin typeface="Calibri Light"/>
            </a:endParaRPr>
          </a:p>
        </p:txBody>
      </p:sp>
      <p:sp>
        <p:nvSpPr>
          <p:cNvPr id="1268" name="Arrow: Up 13"/>
          <p:cNvSpPr/>
          <p:nvPr/>
        </p:nvSpPr>
        <p:spPr>
          <a:xfrm rot="5400000">
            <a:off x="5942520" y="2152440"/>
            <a:ext cx="226800" cy="718200"/>
          </a:xfrm>
          <a:prstGeom prst="upArrow">
            <a:avLst>
              <a:gd name="adj1" fmla="val 38448"/>
              <a:gd name="adj2" fmla="val 89248"/>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NL" sz="1600" b="0" u="none" strike="noStrike">
              <a:solidFill>
                <a:srgbClr val="FFFFFF"/>
              </a:solidFill>
              <a:effectLst/>
              <a:uFillTx/>
              <a:latin typeface="Calibri Light"/>
            </a:endParaRPr>
          </a:p>
        </p:txBody>
      </p:sp>
      <p:sp>
        <p:nvSpPr>
          <p:cNvPr id="1269" name="Arrow: Up 5"/>
          <p:cNvSpPr/>
          <p:nvPr/>
        </p:nvSpPr>
        <p:spPr>
          <a:xfrm>
            <a:off x="5283720" y="1946160"/>
            <a:ext cx="226800" cy="718200"/>
          </a:xfrm>
          <a:prstGeom prst="upArrow">
            <a:avLst>
              <a:gd name="adj1" fmla="val 38448"/>
              <a:gd name="adj2" fmla="val 89248"/>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NL" sz="1600" b="0" u="none" strike="noStrike">
              <a:solidFill>
                <a:srgbClr val="FFFFFF"/>
              </a:solidFill>
              <a:effectLst/>
              <a:uFillTx/>
              <a:latin typeface="Calibri Light"/>
            </a:endParaRPr>
          </a:p>
        </p:txBody>
      </p:sp>
      <p:sp>
        <p:nvSpPr>
          <p:cNvPr id="1270" name="Arrow: Up 2"/>
          <p:cNvSpPr/>
          <p:nvPr/>
        </p:nvSpPr>
        <p:spPr>
          <a:xfrm>
            <a:off x="4711320" y="1140120"/>
            <a:ext cx="226800" cy="1330200"/>
          </a:xfrm>
          <a:prstGeom prst="upArrow">
            <a:avLst>
              <a:gd name="adj1" fmla="val 38448"/>
              <a:gd name="adj2" fmla="val 89248"/>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NL" sz="1600" b="0" u="none" strike="noStrike">
              <a:solidFill>
                <a:srgbClr val="FFFFFF"/>
              </a:solidFill>
              <a:effectLst/>
              <a:uFillTx/>
              <a:latin typeface="Calibri Light"/>
            </a:endParaRPr>
          </a:p>
        </p:txBody>
      </p:sp>
      <p:sp>
        <p:nvSpPr>
          <p:cNvPr id="1271" name="Rectangle: Rounded Corners 6"/>
          <p:cNvSpPr/>
          <p:nvPr/>
        </p:nvSpPr>
        <p:spPr>
          <a:xfrm>
            <a:off x="4633560" y="2652120"/>
            <a:ext cx="7435080" cy="2343240"/>
          </a:xfrm>
          <a:prstGeom prst="roundRect">
            <a:avLst>
              <a:gd name="adj" fmla="val 7460"/>
            </a:avLst>
          </a:prstGeom>
          <a:solidFill>
            <a:schemeClr val="accent1">
              <a:lumMod val="20000"/>
              <a:lumOff val="80000"/>
            </a:schemeClr>
          </a:solidFill>
          <a:ln>
            <a:solidFill>
              <a:srgbClr val="EE7628"/>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FFFFFF"/>
              </a:solidFill>
              <a:effectLst/>
              <a:uFillTx/>
              <a:latin typeface="Calibri"/>
            </a:endParaRPr>
          </a:p>
        </p:txBody>
      </p:sp>
      <p:sp>
        <p:nvSpPr>
          <p:cNvPr id="1272" name="Rectangle: Top Corners Snipped 124"/>
          <p:cNvSpPr/>
          <p:nvPr/>
        </p:nvSpPr>
        <p:spPr>
          <a:xfrm rot="5400000">
            <a:off x="3713760" y="2851200"/>
            <a:ext cx="2704320" cy="1640880"/>
          </a:xfrm>
          <a:prstGeom prst="snip2SameRect">
            <a:avLst>
              <a:gd name="adj1" fmla="val 7107"/>
              <a:gd name="adj2" fmla="val 0"/>
            </a:avLst>
          </a:prstGeom>
          <a:solidFill>
            <a:schemeClr val="accent1">
              <a:lumMod val="60000"/>
              <a:lumOff val="40000"/>
            </a:schemeClr>
          </a:solidFill>
          <a:ln w="12700">
            <a:solidFill>
              <a:srgbClr val="EE7628"/>
            </a:solidFill>
            <a:prstDash val="dash"/>
            <a:miter/>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en-NL" sz="1600" b="0" u="none" strike="noStrike">
              <a:solidFill>
                <a:srgbClr val="FFFFFF"/>
              </a:solidFill>
              <a:effectLst/>
              <a:uFillTx/>
              <a:latin typeface="Calibri"/>
            </a:endParaRPr>
          </a:p>
        </p:txBody>
      </p:sp>
      <p:sp>
        <p:nvSpPr>
          <p:cNvPr id="1273" name="Arrow: Bent 24"/>
          <p:cNvSpPr/>
          <p:nvPr/>
        </p:nvSpPr>
        <p:spPr>
          <a:xfrm>
            <a:off x="5701680" y="2993760"/>
            <a:ext cx="668520" cy="753840"/>
          </a:xfrm>
          <a:prstGeom prst="bentArrow">
            <a:avLst>
              <a:gd name="adj1" fmla="val 12070"/>
              <a:gd name="adj2" fmla="val 15203"/>
              <a:gd name="adj3" fmla="val 25000"/>
              <a:gd name="adj4" fmla="val 0"/>
            </a:avLst>
          </a:prstGeom>
          <a:solidFill>
            <a:schemeClr val="accent1">
              <a:lumMod val="40000"/>
              <a:lumOff val="60000"/>
            </a:schemeClr>
          </a:solidFill>
          <a:ln w="9525">
            <a:solidFill>
              <a:srgbClr val="EE7628"/>
            </a:solid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NL" sz="1600" b="0" u="none" strike="noStrike">
              <a:solidFill>
                <a:srgbClr val="FFFFFF"/>
              </a:solidFill>
              <a:effectLst/>
              <a:uFillTx/>
              <a:latin typeface="Calibri Light"/>
            </a:endParaRPr>
          </a:p>
        </p:txBody>
      </p:sp>
      <p:sp>
        <p:nvSpPr>
          <p:cNvPr id="1274" name="Rectangle: Rounded Corners 66"/>
          <p:cNvSpPr/>
          <p:nvPr/>
        </p:nvSpPr>
        <p:spPr>
          <a:xfrm>
            <a:off x="4249080" y="1548360"/>
            <a:ext cx="3993120" cy="388800"/>
          </a:xfrm>
          <a:prstGeom prst="roundRect">
            <a:avLst>
              <a:gd name="adj" fmla="val 16667"/>
            </a:avLst>
          </a:prstGeom>
          <a:solidFill>
            <a:schemeClr val="accent1">
              <a:lumMod val="20000"/>
              <a:lumOff val="80000"/>
            </a:schemeClr>
          </a:solidFill>
          <a:ln>
            <a:solidFill>
              <a:srgbClr val="EE7628"/>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FFFFFF"/>
              </a:solidFill>
              <a:effectLst/>
              <a:uFillTx/>
              <a:latin typeface="Calibri"/>
            </a:endParaRPr>
          </a:p>
        </p:txBody>
      </p:sp>
      <p:sp>
        <p:nvSpPr>
          <p:cNvPr id="1275" name="Rectangle: Rounded Corners 67"/>
          <p:cNvSpPr/>
          <p:nvPr/>
        </p:nvSpPr>
        <p:spPr>
          <a:xfrm>
            <a:off x="127440" y="752040"/>
            <a:ext cx="11935440" cy="388800"/>
          </a:xfrm>
          <a:prstGeom prst="roundRect">
            <a:avLst>
              <a:gd name="adj" fmla="val 16667"/>
            </a:avLst>
          </a:prstGeom>
          <a:solidFill>
            <a:schemeClr val="accent1">
              <a:lumMod val="20000"/>
              <a:lumOff val="80000"/>
            </a:schemeClr>
          </a:solidFill>
          <a:ln>
            <a:solidFill>
              <a:srgbClr val="EE7628"/>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FFFFFF"/>
              </a:solidFill>
              <a:effectLst/>
              <a:uFillTx/>
              <a:latin typeface="Calibri"/>
            </a:endParaRPr>
          </a:p>
        </p:txBody>
      </p:sp>
      <p:sp>
        <p:nvSpPr>
          <p:cNvPr id="1276" name="Rounded Rectangle 26"/>
          <p:cNvSpPr/>
          <p:nvPr/>
        </p:nvSpPr>
        <p:spPr>
          <a:xfrm>
            <a:off x="8561160" y="3817440"/>
            <a:ext cx="1078200" cy="800640"/>
          </a:xfrm>
          <a:prstGeom prst="roundRect">
            <a:avLst>
              <a:gd name="adj" fmla="val 16667"/>
            </a:avLst>
          </a:prstGeom>
          <a:solidFill>
            <a:schemeClr val="accent1"/>
          </a:solidFill>
          <a:ln w="12700">
            <a:noFill/>
          </a:ln>
          <a:effectLst>
            <a:outerShdw algn="ctr" dir="3627673" dist="24826" rotWithShape="0">
              <a:srgbClr val="AF5800"/>
            </a:outerShdw>
          </a:effectLst>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1100" b="0" u="none" strike="noStrike">
                <a:solidFill>
                  <a:srgbClr val="FFFFFF"/>
                </a:solidFill>
                <a:effectLst/>
                <a:uFillTx/>
                <a:latin typeface="DM Sans"/>
              </a:rPr>
              <a:t>Dienst-</a:t>
            </a:r>
            <a:br>
              <a:rPr sz="1100"/>
            </a:br>
            <a:r>
              <a:rPr lang="en-US" sz="1100" b="0" u="none" strike="noStrike">
                <a:solidFill>
                  <a:srgbClr val="FFFFFF"/>
                </a:solidFill>
                <a:effectLst/>
                <a:uFillTx/>
                <a:latin typeface="DM Sans"/>
              </a:rPr>
              <a:t>ontwikkeling</a:t>
            </a:r>
            <a:endParaRPr lang="nl-NL" sz="1100" b="0" u="none" strike="noStrike">
              <a:solidFill>
                <a:srgbClr val="FFFFFF"/>
              </a:solidFill>
              <a:effectLst/>
              <a:uFillTx/>
              <a:latin typeface="Calibri"/>
            </a:endParaRPr>
          </a:p>
        </p:txBody>
      </p:sp>
      <p:sp>
        <p:nvSpPr>
          <p:cNvPr id="1277" name="Rounded Rectangle 26"/>
          <p:cNvSpPr/>
          <p:nvPr/>
        </p:nvSpPr>
        <p:spPr>
          <a:xfrm>
            <a:off x="9763560" y="3809160"/>
            <a:ext cx="1078200" cy="816840"/>
          </a:xfrm>
          <a:prstGeom prst="roundRect">
            <a:avLst>
              <a:gd name="adj" fmla="val 16667"/>
            </a:avLst>
          </a:prstGeom>
          <a:solidFill>
            <a:schemeClr val="accent1"/>
          </a:solidFill>
          <a:ln w="12700">
            <a:noFill/>
          </a:ln>
          <a:effectLst>
            <a:outerShdw algn="ctr" dir="3627673" dist="24826" rotWithShape="0">
              <a:srgbClr val="AF5800"/>
            </a:outerShdw>
          </a:effectLst>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1100" b="0" u="none" strike="noStrike">
                <a:solidFill>
                  <a:srgbClr val="FFFFFF"/>
                </a:solidFill>
                <a:effectLst/>
                <a:uFillTx/>
                <a:latin typeface="DM Sans"/>
              </a:rPr>
              <a:t>Productie</a:t>
            </a:r>
            <a:endParaRPr lang="nl-NL" sz="1100" b="0" u="none" strike="noStrike">
              <a:solidFill>
                <a:srgbClr val="FFFFFF"/>
              </a:solidFill>
              <a:effectLst/>
              <a:uFillTx/>
              <a:latin typeface="Calibri"/>
            </a:endParaRPr>
          </a:p>
        </p:txBody>
      </p:sp>
      <p:sp>
        <p:nvSpPr>
          <p:cNvPr id="1278" name="Rounded Rectangle 26"/>
          <p:cNvSpPr/>
          <p:nvPr/>
        </p:nvSpPr>
        <p:spPr>
          <a:xfrm>
            <a:off x="10965960" y="3817440"/>
            <a:ext cx="1078200" cy="800640"/>
          </a:xfrm>
          <a:prstGeom prst="roundRect">
            <a:avLst>
              <a:gd name="adj" fmla="val 16667"/>
            </a:avLst>
          </a:prstGeom>
          <a:solidFill>
            <a:schemeClr val="accent1"/>
          </a:solidFill>
          <a:ln w="12700">
            <a:noFill/>
          </a:ln>
          <a:effectLst>
            <a:outerShdw algn="ctr" dir="3627673" dist="24826" rotWithShape="0">
              <a:srgbClr val="AF5800"/>
            </a:outerShdw>
          </a:effectLst>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1100" b="0" u="none" strike="noStrike">
                <a:solidFill>
                  <a:srgbClr val="FFFFFF"/>
                </a:solidFill>
                <a:effectLst/>
                <a:uFillTx/>
                <a:latin typeface="DM Sans"/>
              </a:rPr>
              <a:t>Uitfasering</a:t>
            </a:r>
            <a:endParaRPr lang="nl-NL" sz="1100" b="0" u="none" strike="noStrike">
              <a:solidFill>
                <a:srgbClr val="FFFFFF"/>
              </a:solidFill>
              <a:effectLst/>
              <a:uFillTx/>
              <a:latin typeface="Calibri"/>
            </a:endParaRPr>
          </a:p>
        </p:txBody>
      </p:sp>
      <p:sp>
        <p:nvSpPr>
          <p:cNvPr id="1279" name="Rounded Rectangle 26"/>
          <p:cNvSpPr/>
          <p:nvPr/>
        </p:nvSpPr>
        <p:spPr>
          <a:xfrm>
            <a:off x="6156720" y="3805560"/>
            <a:ext cx="1078200" cy="824040"/>
          </a:xfrm>
          <a:prstGeom prst="roundRect">
            <a:avLst>
              <a:gd name="adj" fmla="val 16667"/>
            </a:avLst>
          </a:prstGeom>
          <a:solidFill>
            <a:schemeClr val="accent1"/>
          </a:solidFill>
          <a:ln w="12700">
            <a:noFill/>
          </a:ln>
          <a:effectLst>
            <a:outerShdw algn="ctr" dir="3627673" dist="24826" rotWithShape="0">
              <a:srgbClr val="AF5800"/>
            </a:outerShdw>
          </a:effectLst>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1100" b="0" u="none" strike="noStrike">
                <a:solidFill>
                  <a:srgbClr val="FFFFFF"/>
                </a:solidFill>
                <a:effectLst/>
                <a:uFillTx/>
                <a:latin typeface="DM Sans"/>
              </a:rPr>
              <a:t>Proof of concept</a:t>
            </a:r>
            <a:endParaRPr lang="nl-NL" sz="1100" b="0" u="none" strike="noStrike">
              <a:solidFill>
                <a:srgbClr val="FFFFFF"/>
              </a:solidFill>
              <a:effectLst/>
              <a:uFillTx/>
              <a:latin typeface="Calibri"/>
            </a:endParaRPr>
          </a:p>
        </p:txBody>
      </p:sp>
      <p:sp>
        <p:nvSpPr>
          <p:cNvPr id="1280" name="Rounded Rectangle 26"/>
          <p:cNvSpPr/>
          <p:nvPr/>
        </p:nvSpPr>
        <p:spPr>
          <a:xfrm>
            <a:off x="7359120" y="3805560"/>
            <a:ext cx="1078200" cy="824040"/>
          </a:xfrm>
          <a:prstGeom prst="roundRect">
            <a:avLst>
              <a:gd name="adj" fmla="val 16667"/>
            </a:avLst>
          </a:prstGeom>
          <a:solidFill>
            <a:schemeClr val="accent1"/>
          </a:solidFill>
          <a:ln w="12700">
            <a:noFill/>
          </a:ln>
          <a:effectLst>
            <a:outerShdw algn="ctr" dir="3627673" dist="24826" rotWithShape="0">
              <a:srgbClr val="AF5800"/>
            </a:outerShdw>
          </a:effectLst>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1100" b="0" u="none" strike="noStrike">
                <a:solidFill>
                  <a:srgbClr val="FFFFFF"/>
                </a:solidFill>
                <a:effectLst/>
                <a:uFillTx/>
                <a:latin typeface="DM Sans"/>
              </a:rPr>
              <a:t>Pilot</a:t>
            </a:r>
            <a:endParaRPr lang="nl-NL" sz="1100" b="0" u="none" strike="noStrike">
              <a:solidFill>
                <a:srgbClr val="FFFFFF"/>
              </a:solidFill>
              <a:effectLst/>
              <a:uFillTx/>
              <a:latin typeface="Calibri"/>
            </a:endParaRPr>
          </a:p>
        </p:txBody>
      </p:sp>
      <p:sp>
        <p:nvSpPr>
          <p:cNvPr id="1281" name="TextBox 16"/>
          <p:cNvSpPr/>
          <p:nvPr/>
        </p:nvSpPr>
        <p:spPr>
          <a:xfrm rot="16200000">
            <a:off x="6591240" y="4080960"/>
            <a:ext cx="1438200" cy="27648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FFFFFF"/>
                </a:solidFill>
                <a:effectLst/>
                <a:uFillTx/>
                <a:latin typeface="DM Sans"/>
                <a:ea typeface="Verdana"/>
              </a:rPr>
              <a:t>Check BP 0.5</a:t>
            </a:r>
            <a:endParaRPr lang="nl-NL" sz="1050" b="0" u="none" strike="noStrike">
              <a:solidFill>
                <a:srgbClr val="FFFFFF"/>
              </a:solidFill>
              <a:effectLst/>
              <a:uFillTx/>
              <a:latin typeface="Calibri"/>
            </a:endParaRPr>
          </a:p>
        </p:txBody>
      </p:sp>
      <p:sp>
        <p:nvSpPr>
          <p:cNvPr id="1282" name="TextBox 17"/>
          <p:cNvSpPr/>
          <p:nvPr/>
        </p:nvSpPr>
        <p:spPr>
          <a:xfrm rot="16200000">
            <a:off x="7793640" y="4080960"/>
            <a:ext cx="1438200" cy="27648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FFFFFF"/>
                </a:solidFill>
                <a:effectLst/>
                <a:uFillTx/>
                <a:latin typeface="DM Sans"/>
                <a:ea typeface="Verdana"/>
              </a:rPr>
              <a:t>Check BP 0.7</a:t>
            </a:r>
            <a:endParaRPr lang="nl-NL" sz="1050" b="0" u="none" strike="noStrike">
              <a:solidFill>
                <a:srgbClr val="FFFFFF"/>
              </a:solidFill>
              <a:effectLst/>
              <a:uFillTx/>
              <a:latin typeface="Calibri"/>
            </a:endParaRPr>
          </a:p>
        </p:txBody>
      </p:sp>
      <p:sp>
        <p:nvSpPr>
          <p:cNvPr id="1283" name="TextBox 19"/>
          <p:cNvSpPr/>
          <p:nvPr/>
        </p:nvSpPr>
        <p:spPr>
          <a:xfrm rot="16200000">
            <a:off x="5388840" y="4080960"/>
            <a:ext cx="1438200" cy="27648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FFFFFF"/>
                </a:solidFill>
                <a:effectLst/>
                <a:uFillTx/>
                <a:latin typeface="DM Sans"/>
                <a:ea typeface="Verdana"/>
              </a:rPr>
              <a:t>Check BP 0.1</a:t>
            </a:r>
            <a:endParaRPr lang="nl-NL" sz="1050" b="0" u="none" strike="noStrike">
              <a:solidFill>
                <a:srgbClr val="FFFFFF"/>
              </a:solidFill>
              <a:effectLst/>
              <a:uFillTx/>
              <a:latin typeface="Calibri"/>
            </a:endParaRPr>
          </a:p>
        </p:txBody>
      </p:sp>
      <p:sp>
        <p:nvSpPr>
          <p:cNvPr id="1284" name="TextBox 20"/>
          <p:cNvSpPr/>
          <p:nvPr/>
        </p:nvSpPr>
        <p:spPr>
          <a:xfrm rot="16200000">
            <a:off x="8995680" y="4080960"/>
            <a:ext cx="1438200" cy="27648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FFFFFF"/>
                </a:solidFill>
                <a:effectLst/>
                <a:uFillTx/>
                <a:latin typeface="DM Sans"/>
                <a:ea typeface="Verdana"/>
              </a:rPr>
              <a:t>Check BP 1.0</a:t>
            </a:r>
            <a:endParaRPr lang="nl-NL" sz="1050" b="0" u="none" strike="noStrike">
              <a:solidFill>
                <a:srgbClr val="FFFFFF"/>
              </a:solidFill>
              <a:effectLst/>
              <a:uFillTx/>
              <a:latin typeface="Calibri"/>
            </a:endParaRPr>
          </a:p>
        </p:txBody>
      </p:sp>
      <p:sp>
        <p:nvSpPr>
          <p:cNvPr id="1285" name="TextBox 21"/>
          <p:cNvSpPr/>
          <p:nvPr/>
        </p:nvSpPr>
        <p:spPr>
          <a:xfrm rot="16200000">
            <a:off x="10198080" y="4080960"/>
            <a:ext cx="1438200" cy="27648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FFFFFF"/>
                </a:solidFill>
                <a:effectLst/>
                <a:uFillTx/>
                <a:latin typeface="DM Sans"/>
                <a:ea typeface="Verdana"/>
              </a:rPr>
              <a:t>Check Exit</a:t>
            </a:r>
            <a:endParaRPr lang="nl-NL" sz="1050" b="0" u="none" strike="noStrike">
              <a:solidFill>
                <a:srgbClr val="FFFFFF"/>
              </a:solidFill>
              <a:effectLst/>
              <a:uFillTx/>
              <a:latin typeface="Calibri"/>
            </a:endParaRPr>
          </a:p>
        </p:txBody>
      </p:sp>
      <p:sp>
        <p:nvSpPr>
          <p:cNvPr id="1286" name="TextBox 54"/>
          <p:cNvSpPr/>
          <p:nvPr/>
        </p:nvSpPr>
        <p:spPr>
          <a:xfrm>
            <a:off x="108000" y="203040"/>
            <a:ext cx="5698080" cy="25200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177ABF"/>
                </a:solidFill>
                <a:effectLst/>
                <a:uFillTx/>
                <a:latin typeface="DM Sans"/>
              </a:rPr>
              <a:t>EXPLORE</a:t>
            </a:r>
            <a:endParaRPr lang="nl-NL" sz="1050" b="0" u="none" strike="noStrike">
              <a:solidFill>
                <a:srgbClr val="000000"/>
              </a:solidFill>
              <a:effectLst/>
              <a:uFillTx/>
              <a:latin typeface="Calibri"/>
            </a:endParaRPr>
          </a:p>
        </p:txBody>
      </p:sp>
      <p:sp>
        <p:nvSpPr>
          <p:cNvPr id="1287" name="TextBox 55"/>
          <p:cNvSpPr/>
          <p:nvPr/>
        </p:nvSpPr>
        <p:spPr>
          <a:xfrm>
            <a:off x="7025400" y="203040"/>
            <a:ext cx="5056920" cy="25200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E7303A"/>
                </a:solidFill>
                <a:effectLst/>
                <a:uFillTx/>
                <a:latin typeface="DM Sans"/>
              </a:rPr>
              <a:t>EXPLOIT</a:t>
            </a:r>
            <a:endParaRPr lang="nl-NL" sz="1050" b="0" u="none" strike="noStrike">
              <a:solidFill>
                <a:srgbClr val="000000"/>
              </a:solidFill>
              <a:effectLst/>
              <a:uFillTx/>
              <a:latin typeface="Calibri"/>
            </a:endParaRPr>
          </a:p>
        </p:txBody>
      </p:sp>
      <p:sp>
        <p:nvSpPr>
          <p:cNvPr id="1288" name="Rectangle 125"/>
          <p:cNvSpPr/>
          <p:nvPr/>
        </p:nvSpPr>
        <p:spPr>
          <a:xfrm rot="5400000">
            <a:off x="2556720" y="3344760"/>
            <a:ext cx="2704320" cy="653400"/>
          </a:xfrm>
          <a:prstGeom prst="rect">
            <a:avLst/>
          </a:prstGeom>
          <a:pattFill prst="wdUpDiag">
            <a:fgClr>
              <a:srgbClr val="CAE6F9"/>
            </a:fgClr>
            <a:bgClr>
              <a:srgbClr val="FFFFFF"/>
            </a:bgClr>
          </a:pattFill>
          <a:ln w="12700">
            <a:solidFill>
              <a:srgbClr val="95CCF2"/>
            </a:solidFill>
            <a:prstDash val="dash"/>
            <a:miter/>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en-NL" sz="1600" b="0" u="none" strike="noStrike">
              <a:solidFill>
                <a:srgbClr val="FFFFFF"/>
              </a:solidFill>
              <a:effectLst/>
              <a:uFillTx/>
              <a:latin typeface="Calibri"/>
            </a:endParaRPr>
          </a:p>
        </p:txBody>
      </p:sp>
      <p:sp>
        <p:nvSpPr>
          <p:cNvPr id="1289" name="Rectangle: Top Corners Snipped 126"/>
          <p:cNvSpPr/>
          <p:nvPr/>
        </p:nvSpPr>
        <p:spPr>
          <a:xfrm rot="5400000">
            <a:off x="-1194480" y="2987280"/>
            <a:ext cx="4057920" cy="1368360"/>
          </a:xfrm>
          <a:prstGeom prst="snip2SameRect">
            <a:avLst>
              <a:gd name="adj1" fmla="val 16667"/>
              <a:gd name="adj2" fmla="val 0"/>
            </a:avLst>
          </a:prstGeom>
          <a:solidFill>
            <a:schemeClr val="accent1">
              <a:lumMod val="20000"/>
              <a:lumOff val="80000"/>
            </a:schemeClr>
          </a:solidFill>
          <a:ln w="12700">
            <a:solidFill>
              <a:srgbClr val="EE7628"/>
            </a:solidFill>
            <a:prstDash val="dash"/>
            <a:miter/>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en-NL" sz="1100" b="0" u="none" strike="noStrike">
              <a:solidFill>
                <a:srgbClr val="FFFFFF"/>
              </a:solidFill>
              <a:effectLst/>
              <a:uFillTx/>
              <a:latin typeface="Calibri"/>
            </a:endParaRPr>
          </a:p>
        </p:txBody>
      </p:sp>
      <p:sp>
        <p:nvSpPr>
          <p:cNvPr id="1290" name="Rectangle: Top Corners Snipped 127"/>
          <p:cNvSpPr/>
          <p:nvPr/>
        </p:nvSpPr>
        <p:spPr>
          <a:xfrm rot="5400000">
            <a:off x="-110160" y="3242160"/>
            <a:ext cx="3371040" cy="858600"/>
          </a:xfrm>
          <a:prstGeom prst="snip2SameRect">
            <a:avLst>
              <a:gd name="adj1" fmla="val 16667"/>
              <a:gd name="adj2" fmla="val 0"/>
            </a:avLst>
          </a:prstGeom>
          <a:solidFill>
            <a:schemeClr val="accent1">
              <a:lumMod val="40000"/>
              <a:lumOff val="60000"/>
            </a:schemeClr>
          </a:solidFill>
          <a:ln w="19050">
            <a:solidFill>
              <a:srgbClr val="F5AD7E"/>
            </a:solidFill>
            <a:prstDash val="dash"/>
            <a:miter/>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en-NL" sz="1600" b="0" u="none" strike="noStrike">
              <a:solidFill>
                <a:srgbClr val="FFFFFF"/>
              </a:solidFill>
              <a:effectLst/>
              <a:uFillTx/>
              <a:latin typeface="Calibri"/>
            </a:endParaRPr>
          </a:p>
        </p:txBody>
      </p:sp>
      <p:sp>
        <p:nvSpPr>
          <p:cNvPr id="1291" name="Rectangle 128"/>
          <p:cNvSpPr/>
          <p:nvPr/>
        </p:nvSpPr>
        <p:spPr>
          <a:xfrm>
            <a:off x="2811600" y="2319480"/>
            <a:ext cx="605160" cy="2704320"/>
          </a:xfrm>
          <a:prstGeom prst="rect">
            <a:avLst/>
          </a:prstGeom>
          <a:pattFill prst="wdUpDiag">
            <a:fgClr>
              <a:srgbClr val="CAE6F9"/>
            </a:fgClr>
            <a:bgClr>
              <a:srgbClr val="FFFFFF"/>
            </a:bgClr>
          </a:pattFill>
          <a:ln w="12700">
            <a:solidFill>
              <a:srgbClr val="95CCF2"/>
            </a:solidFill>
            <a:prstDash val="dash"/>
            <a:miter/>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en-NL" sz="1600" b="0" u="none" strike="noStrike">
              <a:solidFill>
                <a:srgbClr val="FFFFFF"/>
              </a:solidFill>
              <a:effectLst/>
              <a:uFillTx/>
              <a:latin typeface="Calibri"/>
            </a:endParaRPr>
          </a:p>
        </p:txBody>
      </p:sp>
      <p:sp>
        <p:nvSpPr>
          <p:cNvPr id="1292" name="TextBox 130"/>
          <p:cNvSpPr/>
          <p:nvPr/>
        </p:nvSpPr>
        <p:spPr>
          <a:xfrm>
            <a:off x="964080" y="2742840"/>
            <a:ext cx="881640" cy="842760"/>
          </a:xfrm>
          <a:prstGeom prst="roundRect">
            <a:avLst>
              <a:gd name="adj" fmla="val 16667"/>
            </a:avLst>
          </a:prstGeom>
          <a:solidFill>
            <a:schemeClr val="accent1">
              <a:lumMod val="40000"/>
              <a:lumOff val="60000"/>
            </a:schemeClr>
          </a:solidFill>
          <a:ln w="0">
            <a:solidFill>
              <a:srgbClr val="EE7628"/>
            </a:solid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100" b="1" u="none" strike="noStrike">
                <a:solidFill>
                  <a:srgbClr val="177ABF"/>
                </a:solidFill>
                <a:effectLst/>
                <a:uFillTx/>
                <a:latin typeface="DM Sans"/>
                <a:ea typeface="Verdana"/>
              </a:rPr>
              <a:t>Strategic foresight</a:t>
            </a:r>
            <a:endParaRPr lang="nl-NL" sz="1100" b="0" u="none" strike="noStrike">
              <a:solidFill>
                <a:srgbClr val="000000"/>
              </a:solidFill>
              <a:effectLst/>
              <a:uFillTx/>
              <a:latin typeface="Calibri"/>
            </a:endParaRPr>
          </a:p>
        </p:txBody>
      </p:sp>
      <p:sp>
        <p:nvSpPr>
          <p:cNvPr id="1293" name="TextBox 131"/>
          <p:cNvSpPr/>
          <p:nvPr/>
        </p:nvSpPr>
        <p:spPr>
          <a:xfrm>
            <a:off x="184320" y="2421360"/>
            <a:ext cx="837000" cy="471240"/>
          </a:xfrm>
          <a:prstGeom prst="roundRect">
            <a:avLst>
              <a:gd name="adj" fmla="val 16667"/>
            </a:avLst>
          </a:prstGeom>
          <a:solidFill>
            <a:schemeClr val="accent1">
              <a:lumMod val="20000"/>
              <a:lumOff val="80000"/>
            </a:schemeClr>
          </a:solidFill>
          <a:ln w="0">
            <a:solidFill>
              <a:srgbClr val="EE7628"/>
            </a:solid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100" b="1" u="none" strike="noStrike">
                <a:solidFill>
                  <a:srgbClr val="177ABF"/>
                </a:solidFill>
                <a:effectLst/>
                <a:uFillTx/>
                <a:latin typeface="DM Sans"/>
                <a:ea typeface="Verdana"/>
              </a:rPr>
              <a:t>Scanning</a:t>
            </a:r>
            <a:endParaRPr lang="nl-NL" sz="1100" b="0" u="none" strike="noStrike">
              <a:solidFill>
                <a:srgbClr val="000000"/>
              </a:solidFill>
              <a:effectLst/>
              <a:uFillTx/>
              <a:latin typeface="Calibri"/>
            </a:endParaRPr>
          </a:p>
        </p:txBody>
      </p:sp>
      <p:sp>
        <p:nvSpPr>
          <p:cNvPr id="1294" name="Trapezoid 136"/>
          <p:cNvSpPr/>
          <p:nvPr/>
        </p:nvSpPr>
        <p:spPr>
          <a:xfrm rot="5400000">
            <a:off x="875160" y="3314520"/>
            <a:ext cx="2946960" cy="714240"/>
          </a:xfrm>
          <a:prstGeom prst="trapezoid">
            <a:avLst>
              <a:gd name="adj" fmla="val 30862"/>
            </a:avLst>
          </a:prstGeom>
          <a:solidFill>
            <a:schemeClr val="accent3">
              <a:lumMod val="20000"/>
              <a:lumOff val="80000"/>
            </a:schemeClr>
          </a:solidFill>
          <a:ln w="12700">
            <a:solidFill>
              <a:srgbClr val="95CCF2"/>
            </a:solidFill>
            <a:prstDash val="dash"/>
            <a:miter/>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en-NL" sz="1200" b="0" u="none" strike="noStrike">
              <a:solidFill>
                <a:srgbClr val="FFFFFF"/>
              </a:solidFill>
              <a:effectLst/>
              <a:uFillTx/>
              <a:latin typeface="Calibri"/>
            </a:endParaRPr>
          </a:p>
        </p:txBody>
      </p:sp>
      <p:sp>
        <p:nvSpPr>
          <p:cNvPr id="1295" name="TextBox 142"/>
          <p:cNvSpPr/>
          <p:nvPr/>
        </p:nvSpPr>
        <p:spPr>
          <a:xfrm rot="16200000">
            <a:off x="527760" y="3530520"/>
            <a:ext cx="2946960" cy="28584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100" b="1" u="none" strike="noStrike">
                <a:solidFill>
                  <a:srgbClr val="FFFFFF"/>
                </a:solidFill>
                <a:effectLst/>
                <a:uFillTx/>
                <a:latin typeface="DM Sans"/>
                <a:ea typeface="Verdana"/>
              </a:rPr>
              <a:t>Strategy check</a:t>
            </a:r>
            <a:endParaRPr lang="nl-NL" sz="1100" b="0" u="none" strike="noStrike">
              <a:solidFill>
                <a:srgbClr val="FFFFFF"/>
              </a:solidFill>
              <a:effectLst/>
              <a:uFillTx/>
              <a:latin typeface="Calibri"/>
            </a:endParaRPr>
          </a:p>
        </p:txBody>
      </p:sp>
      <p:sp>
        <p:nvSpPr>
          <p:cNvPr id="1296" name="TextBox 143"/>
          <p:cNvSpPr/>
          <p:nvPr/>
        </p:nvSpPr>
        <p:spPr>
          <a:xfrm rot="16200000">
            <a:off x="1423080" y="3529440"/>
            <a:ext cx="2704320" cy="28764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100" b="1" u="none" strike="noStrike">
                <a:solidFill>
                  <a:srgbClr val="FFFFFF"/>
                </a:solidFill>
                <a:effectLst/>
                <a:uFillTx/>
                <a:latin typeface="DM Sans"/>
                <a:ea typeface="Verdana"/>
              </a:rPr>
              <a:t>Portfolio check</a:t>
            </a:r>
            <a:endParaRPr lang="nl-NL" sz="1100" b="0" u="none" strike="noStrike">
              <a:solidFill>
                <a:srgbClr val="FFFFFF"/>
              </a:solidFill>
              <a:effectLst/>
              <a:uFillTx/>
              <a:latin typeface="Calibri"/>
            </a:endParaRPr>
          </a:p>
        </p:txBody>
      </p:sp>
      <p:sp>
        <p:nvSpPr>
          <p:cNvPr id="1297" name="TextBox 144"/>
          <p:cNvSpPr/>
          <p:nvPr/>
        </p:nvSpPr>
        <p:spPr>
          <a:xfrm rot="16200000">
            <a:off x="2153160" y="3529440"/>
            <a:ext cx="2704320" cy="287640"/>
          </a:xfrm>
          <a:prstGeom prst="roundRect">
            <a:avLst>
              <a:gd name="adj" fmla="val 16667"/>
            </a:avLst>
          </a:prstGeom>
          <a:solidFill>
            <a:schemeClr val="accent5">
              <a:lumMod val="75000"/>
            </a:schemeClr>
          </a:solidFill>
          <a:ln w="19050">
            <a:solidFill>
              <a:srgbClr val="5C1E61"/>
            </a:solidFill>
            <a:round/>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100" b="1" u="none" strike="noStrike">
                <a:solidFill>
                  <a:srgbClr val="FFFFFF"/>
                </a:solidFill>
                <a:effectLst/>
                <a:uFillTx/>
                <a:latin typeface="DM Sans"/>
                <a:ea typeface="Verdana"/>
              </a:rPr>
              <a:t>Readiness check</a:t>
            </a:r>
            <a:endParaRPr lang="nl-NL" sz="1100" b="0" u="none" strike="noStrike">
              <a:solidFill>
                <a:srgbClr val="FFFFFF"/>
              </a:solidFill>
              <a:effectLst/>
              <a:uFillTx/>
              <a:latin typeface="Calibri"/>
            </a:endParaRPr>
          </a:p>
        </p:txBody>
      </p:sp>
      <p:sp>
        <p:nvSpPr>
          <p:cNvPr id="1298" name="Arrow: Pentagon 145"/>
          <p:cNvSpPr/>
          <p:nvPr/>
        </p:nvSpPr>
        <p:spPr>
          <a:xfrm>
            <a:off x="111600" y="3773520"/>
            <a:ext cx="962280" cy="398880"/>
          </a:xfrm>
          <a:prstGeom prst="homePlate">
            <a:avLst>
              <a:gd name="adj" fmla="val 50000"/>
            </a:avLst>
          </a:prstGeom>
          <a:solidFill>
            <a:schemeClr val="accent1">
              <a:lumMod val="40000"/>
              <a:lumOff val="60000"/>
            </a:schemeClr>
          </a:solidFill>
          <a:ln w="12700">
            <a:solidFill>
              <a:srgbClr val="FFFFFF"/>
            </a:solidFill>
            <a:miter/>
          </a:ln>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800" b="0" u="none" strike="noStrike">
                <a:solidFill>
                  <a:srgbClr val="EE7628"/>
                </a:solidFill>
                <a:effectLst/>
                <a:uFillTx/>
                <a:latin typeface="DM Sans"/>
              </a:rPr>
              <a:t>Technologies</a:t>
            </a:r>
            <a:endParaRPr lang="nl-NL" sz="800" b="0" u="none" strike="noStrike">
              <a:solidFill>
                <a:srgbClr val="000000"/>
              </a:solidFill>
              <a:effectLst/>
              <a:uFillTx/>
              <a:latin typeface="Calibri"/>
            </a:endParaRPr>
          </a:p>
        </p:txBody>
      </p:sp>
      <p:sp>
        <p:nvSpPr>
          <p:cNvPr id="1299" name="Arrow: Pentagon 146"/>
          <p:cNvSpPr/>
          <p:nvPr/>
        </p:nvSpPr>
        <p:spPr>
          <a:xfrm>
            <a:off x="111600" y="3194280"/>
            <a:ext cx="962280" cy="398880"/>
          </a:xfrm>
          <a:prstGeom prst="homePlate">
            <a:avLst>
              <a:gd name="adj" fmla="val 50000"/>
            </a:avLst>
          </a:prstGeom>
          <a:solidFill>
            <a:schemeClr val="accent1">
              <a:lumMod val="40000"/>
              <a:lumOff val="60000"/>
            </a:schemeClr>
          </a:solidFill>
          <a:ln w="12700">
            <a:solidFill>
              <a:srgbClr val="FFFFFF"/>
            </a:solidFill>
            <a:miter/>
          </a:ln>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800" b="0" u="none" strike="noStrike">
                <a:solidFill>
                  <a:srgbClr val="EE7628"/>
                </a:solidFill>
                <a:effectLst/>
                <a:uFillTx/>
                <a:latin typeface="DM Sans"/>
              </a:rPr>
              <a:t>Needs</a:t>
            </a:r>
            <a:endParaRPr lang="nl-NL" sz="800" b="0" u="none" strike="noStrike">
              <a:solidFill>
                <a:srgbClr val="000000"/>
              </a:solidFill>
              <a:effectLst/>
              <a:uFillTx/>
              <a:latin typeface="Calibri"/>
            </a:endParaRPr>
          </a:p>
        </p:txBody>
      </p:sp>
      <p:sp>
        <p:nvSpPr>
          <p:cNvPr id="1300" name="Arrow: Pentagon 147"/>
          <p:cNvSpPr/>
          <p:nvPr/>
        </p:nvSpPr>
        <p:spPr>
          <a:xfrm>
            <a:off x="111600" y="4352760"/>
            <a:ext cx="962280" cy="398880"/>
          </a:xfrm>
          <a:prstGeom prst="homePlate">
            <a:avLst>
              <a:gd name="adj" fmla="val 50000"/>
            </a:avLst>
          </a:prstGeom>
          <a:solidFill>
            <a:schemeClr val="accent1">
              <a:lumMod val="40000"/>
              <a:lumOff val="60000"/>
            </a:schemeClr>
          </a:solidFill>
          <a:ln w="12700">
            <a:solidFill>
              <a:srgbClr val="FFFFFF"/>
            </a:solidFill>
            <a:miter/>
          </a:ln>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800" b="0" u="none" strike="noStrike">
                <a:solidFill>
                  <a:srgbClr val="EE7628"/>
                </a:solidFill>
                <a:effectLst/>
                <a:uFillTx/>
                <a:latin typeface="DM Sans"/>
              </a:rPr>
              <a:t>Trends</a:t>
            </a:r>
            <a:endParaRPr lang="nl-NL" sz="800" b="0" u="none" strike="noStrike">
              <a:solidFill>
                <a:srgbClr val="000000"/>
              </a:solidFill>
              <a:effectLst/>
              <a:uFillTx/>
              <a:latin typeface="Calibri"/>
            </a:endParaRPr>
          </a:p>
        </p:txBody>
      </p:sp>
      <p:sp>
        <p:nvSpPr>
          <p:cNvPr id="1301" name="Trapezoid 1"/>
          <p:cNvSpPr/>
          <p:nvPr/>
        </p:nvSpPr>
        <p:spPr>
          <a:xfrm rot="5400000">
            <a:off x="4027680" y="2988360"/>
            <a:ext cx="1968120" cy="1366920"/>
          </a:xfrm>
          <a:prstGeom prst="trapezoid">
            <a:avLst>
              <a:gd name="adj" fmla="val 64522"/>
            </a:avLst>
          </a:prstGeom>
          <a:solidFill>
            <a:schemeClr val="accent1">
              <a:lumMod val="40000"/>
              <a:lumOff val="60000"/>
            </a:schemeClr>
          </a:solidFill>
          <a:ln w="6350">
            <a:solidFill>
              <a:srgbClr val="EE7628"/>
            </a:solidFill>
            <a:prstDash val="dash"/>
            <a:miter/>
          </a:ln>
        </p:spPr>
        <p:style>
          <a:lnRef idx="0"/>
          <a:fillRef idx="0"/>
          <a:effectRef idx="0"/>
          <a:fontRef idx="minor"/>
        </p:style>
        <p:txBody>
          <a:bodyPr lIns="90000" tIns="45000" rIns="90000" bIns="45000" anchor="ctr">
            <a:noAutofit/>
          </a:bodyPr>
          <a:p>
            <a:pPr algn="ctr" defTabSz="914400">
              <a:lnSpc>
                <a:spcPct val="100000"/>
              </a:lnSpc>
              <a:tabLst>
                <a:tab pos="0" algn="l"/>
              </a:tabLst>
            </a:pPr>
            <a:endParaRPr lang="en-NL" sz="1600" b="0" u="none" strike="noStrike">
              <a:solidFill>
                <a:srgbClr val="FFFFFF"/>
              </a:solidFill>
              <a:effectLst/>
              <a:uFillTx/>
              <a:latin typeface="Calibri"/>
            </a:endParaRPr>
          </a:p>
        </p:txBody>
      </p:sp>
      <p:sp>
        <p:nvSpPr>
          <p:cNvPr id="1302" name="Arrow: Pentagon 148"/>
          <p:cNvSpPr/>
          <p:nvPr/>
        </p:nvSpPr>
        <p:spPr>
          <a:xfrm>
            <a:off x="111600" y="4932000"/>
            <a:ext cx="962280" cy="398880"/>
          </a:xfrm>
          <a:prstGeom prst="homePlate">
            <a:avLst>
              <a:gd name="adj" fmla="val 50000"/>
            </a:avLst>
          </a:prstGeom>
          <a:solidFill>
            <a:schemeClr val="accent1">
              <a:lumMod val="40000"/>
              <a:lumOff val="60000"/>
            </a:schemeClr>
          </a:solidFill>
          <a:ln w="12700">
            <a:solidFill>
              <a:srgbClr val="FFFFFF"/>
            </a:solidFill>
            <a:miter/>
          </a:ln>
        </p:spPr>
        <p:style>
          <a:lnRef idx="0"/>
          <a:fillRef idx="0"/>
          <a:effectRef idx="0"/>
          <a:fontRef idx="minor"/>
        </p:style>
        <p:txBody>
          <a:bodyPr lIns="90000" tIns="45000" rIns="90000" bIns="45000" anchor="ctr">
            <a:noAutofit/>
          </a:bodyPr>
          <a:p>
            <a:pPr algn="ctr" defTabSz="914400">
              <a:lnSpc>
                <a:spcPct val="100000"/>
              </a:lnSpc>
              <a:tabLst>
                <a:tab pos="0" algn="l"/>
              </a:tabLst>
            </a:pPr>
            <a:r>
              <a:rPr lang="en-US" sz="800" b="0" u="none" strike="noStrike">
                <a:solidFill>
                  <a:srgbClr val="EE7628"/>
                </a:solidFill>
                <a:effectLst/>
                <a:uFillTx/>
                <a:latin typeface="DM Sans"/>
              </a:rPr>
              <a:t>Market push</a:t>
            </a:r>
            <a:endParaRPr lang="nl-NL" sz="800" b="0" u="none" strike="noStrike">
              <a:solidFill>
                <a:srgbClr val="000000"/>
              </a:solidFill>
              <a:effectLst/>
              <a:uFillTx/>
              <a:latin typeface="Calibri"/>
            </a:endParaRPr>
          </a:p>
        </p:txBody>
      </p:sp>
      <p:cxnSp>
        <p:nvCxnSpPr>
          <p:cNvPr id="1303" name="Straight Arrow Connector 3"/>
          <p:cNvCxnSpPr/>
          <p:nvPr/>
        </p:nvCxnSpPr>
        <p:spPr>
          <a:xfrm>
            <a:off x="4553280" y="2958120"/>
            <a:ext cx="804600" cy="522360"/>
          </a:xfrm>
          <a:prstGeom prst="straightConnector1">
            <a:avLst/>
          </a:prstGeom>
          <a:ln w="28575">
            <a:solidFill>
              <a:srgbClr val="EE7628"/>
            </a:solidFill>
            <a:round/>
            <a:headEnd len="med" type="arrow" w="med"/>
            <a:tailEnd len="med" type="arrow" w="med"/>
          </a:ln>
        </p:spPr>
      </p:cxnSp>
      <p:cxnSp>
        <p:nvCxnSpPr>
          <p:cNvPr id="1304" name="Straight Arrow Connector 4"/>
          <p:cNvCxnSpPr/>
          <p:nvPr/>
        </p:nvCxnSpPr>
        <p:spPr>
          <a:xfrm>
            <a:off x="4431600" y="2923920"/>
            <a:ext cx="1800" cy="1477800"/>
          </a:xfrm>
          <a:prstGeom prst="straightConnector1">
            <a:avLst/>
          </a:prstGeom>
          <a:ln w="28575">
            <a:solidFill>
              <a:srgbClr val="EE7628"/>
            </a:solidFill>
            <a:round/>
            <a:headEnd len="med" type="arrow" w="med"/>
            <a:tailEnd len="med" type="arrow" w="med"/>
          </a:ln>
        </p:spPr>
      </p:cxnSp>
      <p:sp>
        <p:nvSpPr>
          <p:cNvPr id="1305" name="TextBox 134"/>
          <p:cNvSpPr/>
          <p:nvPr/>
        </p:nvSpPr>
        <p:spPr>
          <a:xfrm>
            <a:off x="3978000" y="2619000"/>
            <a:ext cx="826200" cy="404280"/>
          </a:xfrm>
          <a:prstGeom prst="roundRect">
            <a:avLst>
              <a:gd name="adj" fmla="val 16667"/>
            </a:avLst>
          </a:prstGeom>
          <a:solidFill>
            <a:schemeClr val="accent1">
              <a:lumMod val="40000"/>
              <a:lumOff val="60000"/>
            </a:schemeClr>
          </a:solidFill>
          <a:ln w="0">
            <a:solidFill>
              <a:srgbClr val="EE7628"/>
            </a:solid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900" b="1" u="none" strike="noStrike">
                <a:solidFill>
                  <a:srgbClr val="177ABF"/>
                </a:solidFill>
                <a:effectLst/>
                <a:uFillTx/>
                <a:latin typeface="DM Sans"/>
                <a:ea typeface="Verdana"/>
              </a:rPr>
              <a:t>Ecosystem</a:t>
            </a:r>
            <a:endParaRPr lang="nl-NL" sz="900" b="0" u="none" strike="noStrike">
              <a:solidFill>
                <a:srgbClr val="000000"/>
              </a:solidFill>
              <a:effectLst/>
              <a:uFillTx/>
              <a:latin typeface="Calibri"/>
            </a:endParaRPr>
          </a:p>
        </p:txBody>
      </p:sp>
      <p:sp>
        <p:nvSpPr>
          <p:cNvPr id="1306" name="TextBox 135"/>
          <p:cNvSpPr/>
          <p:nvPr/>
        </p:nvSpPr>
        <p:spPr>
          <a:xfrm>
            <a:off x="3978000" y="4483800"/>
            <a:ext cx="826200" cy="404280"/>
          </a:xfrm>
          <a:prstGeom prst="roundRect">
            <a:avLst>
              <a:gd name="adj" fmla="val 16667"/>
            </a:avLst>
          </a:prstGeom>
          <a:solidFill>
            <a:schemeClr val="accent1">
              <a:lumMod val="40000"/>
              <a:lumOff val="60000"/>
            </a:schemeClr>
          </a:solidFill>
          <a:ln w="0">
            <a:solidFill>
              <a:srgbClr val="EE7628"/>
            </a:solid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900" b="1" u="none" strike="noStrike">
                <a:solidFill>
                  <a:srgbClr val="177ABF"/>
                </a:solidFill>
                <a:effectLst/>
                <a:uFillTx/>
                <a:latin typeface="DM Sans"/>
                <a:ea typeface="Verdana"/>
              </a:rPr>
              <a:t>Knowledge</a:t>
            </a:r>
            <a:endParaRPr lang="nl-NL" sz="900" b="0" u="none" strike="noStrike">
              <a:solidFill>
                <a:srgbClr val="000000"/>
              </a:solidFill>
              <a:effectLst/>
              <a:uFillTx/>
              <a:latin typeface="Calibri"/>
            </a:endParaRPr>
          </a:p>
        </p:txBody>
      </p:sp>
      <p:sp>
        <p:nvSpPr>
          <p:cNvPr id="1307" name="TextBox 138"/>
          <p:cNvSpPr/>
          <p:nvPr/>
        </p:nvSpPr>
        <p:spPr>
          <a:xfrm>
            <a:off x="5098320" y="3560400"/>
            <a:ext cx="826200" cy="253800"/>
          </a:xfrm>
          <a:prstGeom prst="roundRect">
            <a:avLst>
              <a:gd name="adj" fmla="val 16667"/>
            </a:avLst>
          </a:prstGeom>
          <a:solidFill>
            <a:schemeClr val="accent1">
              <a:lumMod val="40000"/>
              <a:lumOff val="60000"/>
            </a:schemeClr>
          </a:solidFill>
          <a:ln w="0">
            <a:solidFill>
              <a:srgbClr val="EE7628"/>
            </a:solid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900" b="1" u="none" strike="noStrike">
                <a:solidFill>
                  <a:srgbClr val="177ABF"/>
                </a:solidFill>
                <a:effectLst/>
                <a:uFillTx/>
                <a:latin typeface="DM Sans"/>
                <a:ea typeface="Verdana"/>
              </a:rPr>
              <a:t>Concepts</a:t>
            </a:r>
            <a:endParaRPr lang="nl-NL" sz="900" b="0" u="none" strike="noStrike">
              <a:solidFill>
                <a:srgbClr val="000000"/>
              </a:solidFill>
              <a:effectLst/>
              <a:uFillTx/>
              <a:latin typeface="Calibri"/>
            </a:endParaRPr>
          </a:p>
        </p:txBody>
      </p:sp>
      <p:cxnSp>
        <p:nvCxnSpPr>
          <p:cNvPr id="1308" name="Straight Arrow Connector 30"/>
          <p:cNvCxnSpPr/>
          <p:nvPr/>
        </p:nvCxnSpPr>
        <p:spPr>
          <a:xfrm flipV="1">
            <a:off x="4550040" y="3869640"/>
            <a:ext cx="787320" cy="531000"/>
          </a:xfrm>
          <a:prstGeom prst="straightConnector1">
            <a:avLst/>
          </a:prstGeom>
          <a:ln w="28575">
            <a:solidFill>
              <a:srgbClr val="EE7628"/>
            </a:solidFill>
            <a:round/>
            <a:headEnd len="med" type="arrow" w="med"/>
            <a:tailEnd len="med" type="arrow" w="med"/>
          </a:ln>
        </p:spPr>
      </p:cxnSp>
      <p:sp>
        <p:nvSpPr>
          <p:cNvPr id="1309" name="TextBox 42"/>
          <p:cNvSpPr/>
          <p:nvPr/>
        </p:nvSpPr>
        <p:spPr>
          <a:xfrm>
            <a:off x="6427800" y="2781720"/>
            <a:ext cx="5258160" cy="592560"/>
          </a:xfrm>
          <a:prstGeom prst="rect">
            <a:avLst/>
          </a:prstGeom>
          <a:noFill/>
          <a:ln w="0">
            <a:noFill/>
          </a:ln>
        </p:spPr>
        <p:style>
          <a:lnRef idx="0"/>
          <a:fillRef idx="0"/>
          <a:effectRef idx="0"/>
          <a:fontRef idx="minor"/>
        </p:style>
        <p:txBody>
          <a:bodyPr lIns="90000" tIns="45000" rIns="90000" bIns="45000" anchor="ctr">
            <a:spAutoFit/>
          </a:bodyPr>
          <a:p>
            <a:pPr defTabSz="914400">
              <a:lnSpc>
                <a:spcPct val="150000"/>
              </a:lnSpc>
              <a:tabLst>
                <a:tab pos="0" algn="l"/>
              </a:tabLst>
            </a:pPr>
            <a:r>
              <a:rPr lang="en-US" sz="1100" b="0" u="none" strike="noStrike">
                <a:solidFill>
                  <a:srgbClr val="0077C8"/>
                </a:solidFill>
                <a:effectLst/>
                <a:uFillTx/>
                <a:latin typeface="DM Sans"/>
              </a:rPr>
              <a:t>Is it expected a concept will deliver a (new) product or a service? </a:t>
            </a:r>
            <a:br>
              <a:rPr sz="1100"/>
            </a:br>
            <a:r>
              <a:rPr lang="en-US" sz="1100" b="0" u="none" strike="noStrike">
                <a:solidFill>
                  <a:srgbClr val="177ABF"/>
                </a:solidFill>
                <a:effectLst/>
                <a:uFillTx/>
                <a:latin typeface="DM Sans"/>
              </a:rPr>
              <a:t>ENTRY TO SERVICE DELIVERY LCPM-MODEL</a:t>
            </a:r>
            <a:endParaRPr lang="nl-NL" sz="1100" b="0" u="none" strike="noStrike">
              <a:solidFill>
                <a:srgbClr val="000000"/>
              </a:solidFill>
              <a:effectLst/>
              <a:uFillTx/>
              <a:latin typeface="Calibri"/>
            </a:endParaRPr>
          </a:p>
        </p:txBody>
      </p:sp>
      <p:sp>
        <p:nvSpPr>
          <p:cNvPr id="1310" name="Right Brace 77"/>
          <p:cNvSpPr/>
          <p:nvPr/>
        </p:nvSpPr>
        <p:spPr>
          <a:xfrm rot="5400000">
            <a:off x="6796080" y="459360"/>
            <a:ext cx="358200" cy="10227960"/>
          </a:xfrm>
          <a:prstGeom prst="rightBrace">
            <a:avLst>
              <a:gd name="adj1" fmla="val 8333"/>
              <a:gd name="adj2" fmla="val 50000"/>
            </a:avLst>
          </a:prstGeom>
          <a:noFill/>
          <a:ln cap="rnd" w="19050">
            <a:solidFill>
              <a:srgbClr val="7B2882"/>
            </a:solidFill>
            <a:round/>
          </a:ln>
        </p:spPr>
        <p:style>
          <a:lnRef idx="1">
            <a:schemeClr val="accent1"/>
          </a:lnRef>
          <a:fillRef idx="0">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000000"/>
              </a:solidFill>
              <a:effectLst/>
              <a:uFillTx/>
              <a:latin typeface="Calibri Light"/>
            </a:endParaRPr>
          </a:p>
        </p:txBody>
      </p:sp>
      <p:sp>
        <p:nvSpPr>
          <p:cNvPr id="1311" name="TextBox 79"/>
          <p:cNvSpPr/>
          <p:nvPr/>
        </p:nvSpPr>
        <p:spPr>
          <a:xfrm>
            <a:off x="5887440" y="5837400"/>
            <a:ext cx="2453400" cy="25200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7B2882"/>
                </a:solidFill>
                <a:effectLst/>
                <a:uFillTx/>
                <a:latin typeface="DM Sans"/>
              </a:rPr>
              <a:t> PORTFOLIO BOARD</a:t>
            </a:r>
            <a:endParaRPr lang="nl-NL" sz="1050" b="0" u="none" strike="noStrike">
              <a:solidFill>
                <a:srgbClr val="000000"/>
              </a:solidFill>
              <a:effectLst/>
              <a:uFillTx/>
              <a:latin typeface="Calibri"/>
            </a:endParaRPr>
          </a:p>
        </p:txBody>
      </p:sp>
      <p:sp>
        <p:nvSpPr>
          <p:cNvPr id="1312" name="TextBox 80"/>
          <p:cNvSpPr/>
          <p:nvPr/>
        </p:nvSpPr>
        <p:spPr>
          <a:xfrm>
            <a:off x="-7560" y="5831640"/>
            <a:ext cx="1857240" cy="40896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7B2882"/>
                </a:solidFill>
                <a:effectLst/>
                <a:uFillTx/>
                <a:latin typeface="DM Sans"/>
              </a:rPr>
              <a:t>INNOVATION MANAGERS</a:t>
            </a:r>
            <a:endParaRPr lang="nl-NL" sz="1050" b="0" u="none" strike="noStrike">
              <a:solidFill>
                <a:srgbClr val="000000"/>
              </a:solidFill>
              <a:effectLst/>
              <a:uFillTx/>
              <a:latin typeface="Calibri"/>
            </a:endParaRPr>
          </a:p>
        </p:txBody>
      </p:sp>
      <p:sp>
        <p:nvSpPr>
          <p:cNvPr id="1313" name="TextBox 81"/>
          <p:cNvSpPr/>
          <p:nvPr/>
        </p:nvSpPr>
        <p:spPr>
          <a:xfrm>
            <a:off x="7071480" y="6465960"/>
            <a:ext cx="3814200" cy="25200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E7303A"/>
                </a:solidFill>
                <a:effectLst/>
                <a:uFillTx/>
                <a:latin typeface="DM Sans"/>
              </a:rPr>
              <a:t>SPA</a:t>
            </a:r>
            <a:endParaRPr lang="nl-NL" sz="1050" b="0" u="none" strike="noStrike">
              <a:solidFill>
                <a:srgbClr val="000000"/>
              </a:solidFill>
              <a:effectLst/>
              <a:uFillTx/>
              <a:latin typeface="Calibri"/>
            </a:endParaRPr>
          </a:p>
        </p:txBody>
      </p:sp>
      <p:sp>
        <p:nvSpPr>
          <p:cNvPr id="1314" name="Right Brace 82"/>
          <p:cNvSpPr/>
          <p:nvPr/>
        </p:nvSpPr>
        <p:spPr>
          <a:xfrm rot="5400000">
            <a:off x="8805600" y="3117240"/>
            <a:ext cx="358200" cy="6262200"/>
          </a:xfrm>
          <a:prstGeom prst="rightBrace">
            <a:avLst>
              <a:gd name="adj1" fmla="val 8333"/>
              <a:gd name="adj2" fmla="val 50000"/>
            </a:avLst>
          </a:prstGeom>
          <a:noFill/>
          <a:ln cap="rnd" w="19050">
            <a:solidFill>
              <a:srgbClr val="E7303A"/>
            </a:solidFill>
            <a:round/>
          </a:ln>
        </p:spPr>
        <p:style>
          <a:lnRef idx="1">
            <a:schemeClr val="accent1"/>
          </a:lnRef>
          <a:fillRef idx="0">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000000"/>
              </a:solidFill>
              <a:effectLst/>
              <a:uFillTx/>
              <a:latin typeface="Calibri Light"/>
            </a:endParaRPr>
          </a:p>
        </p:txBody>
      </p:sp>
      <p:pic>
        <p:nvPicPr>
          <p:cNvPr id="1315" name="Picture 2"/>
          <p:cNvPicPr/>
          <p:nvPr/>
        </p:nvPicPr>
        <p:blipFill>
          <a:blip r:embed="rId1"/>
          <a:stretch/>
        </p:blipFill>
        <p:spPr>
          <a:xfrm>
            <a:off x="466560" y="1931040"/>
            <a:ext cx="358200" cy="358200"/>
          </a:xfrm>
          <a:prstGeom prst="rect">
            <a:avLst/>
          </a:prstGeom>
          <a:noFill/>
          <a:ln w="0">
            <a:noFill/>
          </a:ln>
        </p:spPr>
      </p:pic>
      <p:pic>
        <p:nvPicPr>
          <p:cNvPr id="1316" name="Picture 6"/>
          <p:cNvPicPr/>
          <p:nvPr/>
        </p:nvPicPr>
        <p:blipFill>
          <a:blip r:embed="rId2"/>
          <a:stretch/>
        </p:blipFill>
        <p:spPr>
          <a:xfrm>
            <a:off x="1305720" y="2221200"/>
            <a:ext cx="358200" cy="358200"/>
          </a:xfrm>
          <a:prstGeom prst="rect">
            <a:avLst/>
          </a:prstGeom>
          <a:noFill/>
          <a:ln w="0">
            <a:noFill/>
          </a:ln>
        </p:spPr>
      </p:pic>
      <p:pic>
        <p:nvPicPr>
          <p:cNvPr id="1317" name="Picture 4"/>
          <p:cNvPicPr/>
          <p:nvPr/>
        </p:nvPicPr>
        <p:blipFill>
          <a:blip r:embed="rId3"/>
          <a:stretch/>
        </p:blipFill>
        <p:spPr>
          <a:xfrm>
            <a:off x="2960640" y="3502440"/>
            <a:ext cx="358200" cy="358200"/>
          </a:xfrm>
          <a:prstGeom prst="rect">
            <a:avLst/>
          </a:prstGeom>
          <a:noFill/>
          <a:ln w="0">
            <a:noFill/>
          </a:ln>
        </p:spPr>
      </p:pic>
      <p:pic>
        <p:nvPicPr>
          <p:cNvPr id="1318" name="Picture 2"/>
          <p:cNvPicPr/>
          <p:nvPr/>
        </p:nvPicPr>
        <p:blipFill>
          <a:blip r:embed="rId4"/>
          <a:stretch/>
        </p:blipFill>
        <p:spPr>
          <a:xfrm>
            <a:off x="2212920" y="3502440"/>
            <a:ext cx="358200" cy="358200"/>
          </a:xfrm>
          <a:prstGeom prst="rect">
            <a:avLst/>
          </a:prstGeom>
          <a:noFill/>
          <a:ln w="0">
            <a:noFill/>
          </a:ln>
        </p:spPr>
      </p:pic>
      <p:pic>
        <p:nvPicPr>
          <p:cNvPr id="1319" name="Picture 8"/>
          <p:cNvPicPr/>
          <p:nvPr/>
        </p:nvPicPr>
        <p:blipFill>
          <a:blip r:embed="rId5"/>
          <a:stretch/>
        </p:blipFill>
        <p:spPr>
          <a:xfrm>
            <a:off x="3749400" y="3502440"/>
            <a:ext cx="358200" cy="358200"/>
          </a:xfrm>
          <a:prstGeom prst="rect">
            <a:avLst/>
          </a:prstGeom>
          <a:noFill/>
          <a:ln w="0">
            <a:noFill/>
          </a:ln>
        </p:spPr>
      </p:pic>
      <p:pic>
        <p:nvPicPr>
          <p:cNvPr id="1320" name="Picture 6"/>
          <p:cNvPicPr/>
          <p:nvPr/>
        </p:nvPicPr>
        <p:blipFill>
          <a:blip r:embed="rId6"/>
          <a:stretch/>
        </p:blipFill>
        <p:spPr>
          <a:xfrm>
            <a:off x="4600440" y="3502440"/>
            <a:ext cx="358200" cy="358200"/>
          </a:xfrm>
          <a:prstGeom prst="rect">
            <a:avLst/>
          </a:prstGeom>
          <a:noFill/>
          <a:ln w="0">
            <a:noFill/>
          </a:ln>
        </p:spPr>
      </p:pic>
      <p:sp>
        <p:nvSpPr>
          <p:cNvPr id="1321" name="Right Brace 89"/>
          <p:cNvSpPr/>
          <p:nvPr/>
        </p:nvSpPr>
        <p:spPr>
          <a:xfrm rot="5400000">
            <a:off x="788040" y="4709520"/>
            <a:ext cx="358200" cy="1731240"/>
          </a:xfrm>
          <a:prstGeom prst="rightBrace">
            <a:avLst>
              <a:gd name="adj1" fmla="val 0"/>
              <a:gd name="adj2" fmla="val 50000"/>
            </a:avLst>
          </a:prstGeom>
          <a:noFill/>
          <a:ln cap="rnd" w="19050">
            <a:solidFill>
              <a:srgbClr val="7B2882"/>
            </a:solidFill>
            <a:round/>
          </a:ln>
        </p:spPr>
        <p:style>
          <a:lnRef idx="1">
            <a:schemeClr val="accent1"/>
          </a:lnRef>
          <a:fillRef idx="0">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000000"/>
              </a:solidFill>
              <a:effectLst/>
              <a:uFillTx/>
              <a:latin typeface="Calibri Light"/>
            </a:endParaRPr>
          </a:p>
        </p:txBody>
      </p:sp>
      <p:sp>
        <p:nvSpPr>
          <p:cNvPr id="1322" name="TextBox 90"/>
          <p:cNvSpPr/>
          <p:nvPr/>
        </p:nvSpPr>
        <p:spPr>
          <a:xfrm>
            <a:off x="1318680" y="6465960"/>
            <a:ext cx="3418920" cy="25200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050" b="1" u="none" strike="noStrike">
                <a:solidFill>
                  <a:srgbClr val="177ABF"/>
                </a:solidFill>
                <a:effectLst/>
                <a:uFillTx/>
                <a:latin typeface="DM Sans"/>
              </a:rPr>
              <a:t>CSCs/END USER COMMUNITIES/WTR</a:t>
            </a:r>
            <a:endParaRPr lang="nl-NL" sz="1050" b="0" u="none" strike="noStrike">
              <a:solidFill>
                <a:srgbClr val="000000"/>
              </a:solidFill>
              <a:effectLst/>
              <a:uFillTx/>
              <a:latin typeface="Calibri"/>
            </a:endParaRPr>
          </a:p>
        </p:txBody>
      </p:sp>
      <p:sp>
        <p:nvSpPr>
          <p:cNvPr id="1323" name="Right Brace 91"/>
          <p:cNvSpPr/>
          <p:nvPr/>
        </p:nvSpPr>
        <p:spPr>
          <a:xfrm rot="5400000">
            <a:off x="2751840" y="3427200"/>
            <a:ext cx="358200" cy="5650200"/>
          </a:xfrm>
          <a:prstGeom prst="rightBrace">
            <a:avLst>
              <a:gd name="adj1" fmla="val 8333"/>
              <a:gd name="adj2" fmla="val 50000"/>
            </a:avLst>
          </a:prstGeom>
          <a:noFill/>
          <a:ln cap="rnd" w="19050">
            <a:solidFill>
              <a:srgbClr val="177ABF"/>
            </a:solidFill>
            <a:round/>
          </a:ln>
        </p:spPr>
        <p:style>
          <a:lnRef idx="1">
            <a:schemeClr val="accent1"/>
          </a:lnRef>
          <a:fillRef idx="0">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000000"/>
              </a:solidFill>
              <a:effectLst/>
              <a:uFillTx/>
              <a:latin typeface="Calibri Light"/>
            </a:endParaRPr>
          </a:p>
        </p:txBody>
      </p:sp>
      <p:sp>
        <p:nvSpPr>
          <p:cNvPr id="1324" name="TextBox 92"/>
          <p:cNvSpPr/>
          <p:nvPr/>
        </p:nvSpPr>
        <p:spPr>
          <a:xfrm>
            <a:off x="98280" y="824400"/>
            <a:ext cx="11935440" cy="25992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100" b="0" u="none" strike="noStrike">
                <a:solidFill>
                  <a:srgbClr val="177ABF"/>
                </a:solidFill>
                <a:effectLst/>
                <a:uFillTx/>
                <a:latin typeface="DM Sans"/>
              </a:rPr>
              <a:t>SURF as an association: bringing members together and spending time together </a:t>
            </a:r>
            <a:endParaRPr lang="nl-NL" sz="1100" b="0" u="none" strike="noStrike">
              <a:solidFill>
                <a:srgbClr val="000000"/>
              </a:solidFill>
              <a:effectLst/>
              <a:uFillTx/>
              <a:latin typeface="Calibri"/>
            </a:endParaRPr>
          </a:p>
        </p:txBody>
      </p:sp>
      <p:sp>
        <p:nvSpPr>
          <p:cNvPr id="1325" name="TextBox 94"/>
          <p:cNvSpPr/>
          <p:nvPr/>
        </p:nvSpPr>
        <p:spPr>
          <a:xfrm>
            <a:off x="4190400" y="1622880"/>
            <a:ext cx="4122000" cy="259920"/>
          </a:xfrm>
          <a:prstGeom prst="rect">
            <a:avLst/>
          </a:prstGeom>
          <a:noFill/>
          <a:ln w="0">
            <a:noFill/>
          </a:ln>
        </p:spPr>
        <p:style>
          <a:lnRef idx="0"/>
          <a:fillRef idx="0"/>
          <a:effectRef idx="0"/>
          <a:fontRef idx="minor"/>
        </p:style>
        <p:txBody>
          <a:bodyPr lIns="90000" tIns="45000" rIns="90000" bIns="45000" anchor="ctr">
            <a:spAutoFit/>
          </a:bodyPr>
          <a:p>
            <a:pPr algn="ctr" defTabSz="914400">
              <a:lnSpc>
                <a:spcPct val="100000"/>
              </a:lnSpc>
              <a:tabLst>
                <a:tab pos="0" algn="l"/>
              </a:tabLst>
            </a:pPr>
            <a:r>
              <a:rPr lang="en-US" sz="1100" b="0" u="none" strike="noStrike">
                <a:solidFill>
                  <a:srgbClr val="177ABF"/>
                </a:solidFill>
                <a:effectLst/>
                <a:uFillTx/>
                <a:latin typeface="DM Sans"/>
              </a:rPr>
              <a:t>SURF as an innovation workspace: innovating together</a:t>
            </a:r>
            <a:endParaRPr lang="nl-NL" sz="1100" b="0" u="none" strike="noStrike">
              <a:solidFill>
                <a:srgbClr val="000000"/>
              </a:solidFill>
              <a:effectLst/>
              <a:uFillTx/>
              <a:latin typeface="Calibri"/>
            </a:endParaRPr>
          </a:p>
        </p:txBody>
      </p:sp>
      <p:sp>
        <p:nvSpPr>
          <p:cNvPr id="1326" name="Rectangle: Rounded Corners 8"/>
          <p:cNvSpPr/>
          <p:nvPr/>
        </p:nvSpPr>
        <p:spPr>
          <a:xfrm>
            <a:off x="6412680" y="2319480"/>
            <a:ext cx="5655960" cy="388800"/>
          </a:xfrm>
          <a:prstGeom prst="roundRect">
            <a:avLst>
              <a:gd name="adj" fmla="val 16667"/>
            </a:avLst>
          </a:prstGeom>
          <a:solidFill>
            <a:schemeClr val="accent1">
              <a:lumMod val="20000"/>
              <a:lumOff val="80000"/>
            </a:schemeClr>
          </a:solidFill>
          <a:ln>
            <a:solidFill>
              <a:srgbClr val="EE7628"/>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tabLst>
                <a:tab pos="0" algn="l"/>
              </a:tabLst>
            </a:pPr>
            <a:endParaRPr lang="en-NL" sz="1800" b="0" u="none" strike="noStrike">
              <a:solidFill>
                <a:srgbClr val="FFFFFF"/>
              </a:solidFill>
              <a:effectLst/>
              <a:uFillTx/>
              <a:latin typeface="Calibri"/>
            </a:endParaRPr>
          </a:p>
        </p:txBody>
      </p:sp>
      <p:sp>
        <p:nvSpPr>
          <p:cNvPr id="1327" name="TextBox 12"/>
          <p:cNvSpPr/>
          <p:nvPr/>
        </p:nvSpPr>
        <p:spPr>
          <a:xfrm>
            <a:off x="6427800" y="2363400"/>
            <a:ext cx="5606280" cy="425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tabLst>
                <a:tab pos="0" algn="l"/>
              </a:tabLst>
            </a:pPr>
            <a:r>
              <a:rPr lang="en-US" sz="1100" b="0" u="none" strike="noStrike">
                <a:solidFill>
                  <a:srgbClr val="0077C8"/>
                </a:solidFill>
                <a:effectLst/>
                <a:uFillTx/>
                <a:latin typeface="DM Sans"/>
              </a:rPr>
              <a:t>SURF as a service provider: offering state-of-the-art services in a cohesive context</a:t>
            </a:r>
            <a:endParaRPr lang="nl-NL" sz="1100" b="0" u="none" strike="noStrike">
              <a:solidFill>
                <a:srgbClr val="000000"/>
              </a:solidFill>
              <a:effectLst/>
              <a:uFillTx/>
              <a:latin typeface="Calibri"/>
            </a:endParaRPr>
          </a:p>
        </p:txBody>
      </p:sp>
      <p:sp>
        <p:nvSpPr>
          <p:cNvPr id="1328" name="Notched Right Arrow 11"/>
          <p:cNvSpPr/>
          <p:nvPr/>
        </p:nvSpPr>
        <p:spPr>
          <a:xfrm>
            <a:off x="6427800" y="3869640"/>
            <a:ext cx="1460520" cy="701280"/>
          </a:xfrm>
          <a:prstGeom prst="notchedRightArrow">
            <a:avLst>
              <a:gd name="adj1" fmla="val 50000"/>
              <a:gd name="adj2" fmla="val 50000"/>
            </a:avLst>
          </a:prstGeom>
          <a:solidFill>
            <a:schemeClr val="accent2"/>
          </a:solidFill>
          <a:ln w="0">
            <a:noFill/>
          </a:ln>
        </p:spPr>
        <p:style>
          <a:lnRef idx="0"/>
          <a:fillRef idx="0"/>
          <a:effectRef idx="0"/>
          <a:fontRef idx="minor"/>
        </p:style>
        <p:txBody>
          <a:bodyPr lIns="144000" tIns="144000" rIns="144000" bIns="144000" anchor="ctr">
            <a:noAutofit/>
          </a:bodyPr>
          <a:p>
            <a:pPr algn="ctr" defTabSz="914400">
              <a:lnSpc>
                <a:spcPct val="90000"/>
              </a:lnSpc>
              <a:spcBef>
                <a:spcPts val="201"/>
              </a:spcBef>
              <a:spcAft>
                <a:spcPts val="201"/>
              </a:spcAft>
            </a:pPr>
            <a:r>
              <a:rPr lang="en-NL" sz="1600" b="0" u="none" strike="noStrike">
                <a:solidFill>
                  <a:schemeClr val="lt1"/>
                </a:solidFill>
                <a:effectLst/>
                <a:uFillTx/>
                <a:latin typeface="Aptos"/>
              </a:rPr>
              <a:t>MORIS</a:t>
            </a:r>
            <a:endParaRPr lang="nl-NL" sz="1600" b="0" u="none" strike="noStrike">
              <a:solidFill>
                <a:srgbClr val="000000"/>
              </a:solidFill>
              <a:effectLst/>
              <a:uFillTx/>
              <a:latin typeface="Calibri"/>
            </a:endParaRPr>
          </a:p>
        </p:txBody>
      </p:sp>
    </p:spTree>
  </p:cSld>
  <mc:AlternateContent>
    <mc:Choice Requires="p14">
      <p:transition spd="med" p14:dur="800">
        <p:fade/>
      </p:transition>
    </mc:Choice>
    <mc:Fallback>
      <p:transition spd="med">
        <p:fad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270"/>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324"/>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2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269"/>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1274"/>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13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268"/>
                                        </p:tgtEl>
                                        <p:attrNameLst>
                                          <p:attrName>style.visibility</p:attrName>
                                        </p:attrNameLst>
                                      </p:cBhvr>
                                      <p:to>
                                        <p:strVal val="visible"/>
                                      </p:to>
                                    </p:set>
                                  </p:childTnLst>
                                </p:cTn>
                              </p:par>
                              <p:par>
                                <p:cTn id="23" presetID="1" presetClass="entr" fill="hold" nodeType="withEffect">
                                  <p:stCondLst>
                                    <p:cond delay="0"/>
                                  </p:stCondLst>
                                  <p:childTnLst>
                                    <p:set>
                                      <p:cBhvr>
                                        <p:cTn id="24" dur="1" fill="hold">
                                          <p:stCondLst>
                                            <p:cond delay="0"/>
                                          </p:stCondLst>
                                        </p:cTn>
                                        <p:tgtEl>
                                          <p:spTgt spid="1327"/>
                                        </p:tgtEl>
                                        <p:attrNameLst>
                                          <p:attrName>style.visibility</p:attrName>
                                        </p:attrNameLst>
                                      </p:cBhvr>
                                      <p:to>
                                        <p:strVal val="visible"/>
                                      </p:to>
                                    </p:set>
                                  </p:childTnLst>
                                </p:cTn>
                              </p:par>
                              <p:par>
                                <p:cTn id="25" presetID="1" presetClass="entr" fill="hold" nodeType="withEffect">
                                  <p:stCondLst>
                                    <p:cond delay="0"/>
                                  </p:stCondLst>
                                  <p:childTnLst>
                                    <p:set>
                                      <p:cBhvr>
                                        <p:cTn id="26" dur="1" fill="hold">
                                          <p:stCondLst>
                                            <p:cond delay="0"/>
                                          </p:stCondLst>
                                        </p:cTn>
                                        <p:tgtEl>
                                          <p:spTgt spid="13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9" presetClass="entr" fill="hold" nodeType="clickEffect">
                                  <p:stCondLst>
                                    <p:cond delay="0"/>
                                  </p:stCondLst>
                                  <p:childTnLst>
                                    <p:set>
                                      <p:cBhvr>
                                        <p:cTn id="30" dur="1" fill="hold">
                                          <p:stCondLst>
                                            <p:cond delay="0"/>
                                          </p:stCondLst>
                                        </p:cTn>
                                        <p:tgtEl>
                                          <p:spTgt spid="1328"/>
                                        </p:tgtEl>
                                        <p:attrNameLst>
                                          <p:attrName>style.visibility</p:attrName>
                                        </p:attrNameLst>
                                      </p:cBhvr>
                                      <p:to>
                                        <p:strVal val="visible"/>
                                      </p:to>
                                    </p:set>
                                    <p:animEffect transition="in" filter="dissolve">
                                      <p:cBhvr additive="repl">
                                        <p:cTn id="31" dur="500"/>
                                        <p:tgtEl>
                                          <p:spTgt spid="13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9" name="Shape 16"/>
          <p:cNvSpPr/>
          <p:nvPr/>
        </p:nvSpPr>
        <p:spPr>
          <a:xfrm>
            <a:off x="2010240" y="5977800"/>
            <a:ext cx="9460080" cy="583560"/>
          </a:xfrm>
          <a:prstGeom prst="rect">
            <a:avLst/>
          </a:prstGeom>
          <a:solidFill>
            <a:srgbClr val="FEF3C7"/>
          </a:solidFill>
          <a:ln w="1270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chemeClr val="dk1"/>
              </a:solidFill>
              <a:effectLst/>
              <a:uFillTx/>
              <a:latin typeface="Aptos"/>
            </a:endParaRPr>
          </a:p>
        </p:txBody>
      </p:sp>
      <p:sp>
        <p:nvSpPr>
          <p:cNvPr id="1330" name="PlaceHolder 1"/>
          <p:cNvSpPr>
            <a:spLocks noGrp="1"/>
          </p:cNvSpPr>
          <p:nvPr>
            <p:ph hasCustomPrompt="1"/>
          </p:nvPr>
        </p:nvSpPr>
        <p:spPr>
          <a:xfrm>
            <a:off x="720000" y="6060600"/>
            <a:ext cx="930600" cy="473400"/>
          </a:xfrm>
          <a:prstGeom prst="rect">
            <a:avLst/>
          </a:prstGeom>
          <a:blipFill rotWithShape="0">
            <a:blip r:embed="rId1"/>
            <a:stretch/>
          </a:blip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331" name="PlaceHolder 2"/>
          <p:cNvSpPr>
            <a:spLocks noGrp="1"/>
          </p:cNvSpPr>
          <p:nvPr>
            <p:ph hasCustomPrompt="1"/>
          </p:nvPr>
        </p:nvSpPr>
        <p:spPr>
          <a:xfrm>
            <a:off x="708120" y="707760"/>
            <a:ext cx="34200" cy="394200"/>
          </a:xfrm>
          <a:prstGeom prst="rect">
            <a:avLst/>
          </a:prstGeom>
          <a:solidFill>
            <a:schemeClr val="accent1"/>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332"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p>
            <a:pPr indent="0" algn="l" defTabSz="914400">
              <a:lnSpc>
                <a:spcPct val="90000"/>
              </a:lnSpc>
              <a:buNone/>
              <a:tabLst>
                <a:tab pos="0" algn="l"/>
              </a:tabLst>
            </a:pPr>
            <a:r>
              <a:rPr lang="en-GB" sz="3400" b="1" u="none" strike="noStrike">
                <a:solidFill>
                  <a:schemeClr val="dk1"/>
                </a:solidFill>
                <a:effectLst/>
                <a:uFillTx/>
                <a:latin typeface="Aptos"/>
              </a:rPr>
              <a:t>4. Domeinteams </a:t>
            </a:r>
            <a:endParaRPr lang="en-GB" sz="3400" b="1" u="none" strike="noStrike">
              <a:solidFill>
                <a:schemeClr val="dk1"/>
              </a:solidFill>
              <a:effectLst/>
              <a:uFillTx/>
              <a:latin typeface="Aptos"/>
            </a:endParaRPr>
          </a:p>
        </p:txBody>
      </p:sp>
      <p:sp>
        <p:nvSpPr>
          <p:cNvPr id="1333" name="Rechthoek: afgeronde hoeken 26"/>
          <p:cNvSpPr/>
          <p:nvPr/>
        </p:nvSpPr>
        <p:spPr>
          <a:xfrm>
            <a:off x="1627560" y="1797480"/>
            <a:ext cx="703080" cy="708840"/>
          </a:xfrm>
          <a:prstGeom prst="roundRect">
            <a:avLst>
              <a:gd name="adj"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pic>
        <p:nvPicPr>
          <p:cNvPr id="1334" name="Graphic 19"/>
          <p:cNvPicPr/>
          <p:nvPr/>
        </p:nvPicPr>
        <p:blipFill>
          <a:blip r:embed="rId2">
            <a:extLst>
              <a:ext uri="{96DAC541-7B7A-43D3-8B79-37D633B846F1}">
                <asvg:svgBlip xmlns:asvg="http://schemas.microsoft.com/office/drawing/2016/SVG/main" r:embed="rId3"/>
              </a:ext>
            </a:extLst>
          </a:blip>
          <a:stretch/>
        </p:blipFill>
        <p:spPr>
          <a:xfrm>
            <a:off x="1762920" y="1935360"/>
            <a:ext cx="432360" cy="432360"/>
          </a:xfrm>
          <a:prstGeom prst="rect">
            <a:avLst/>
          </a:prstGeom>
          <a:noFill/>
          <a:ln w="0">
            <a:noFill/>
          </a:ln>
        </p:spPr>
      </p:pic>
      <p:sp>
        <p:nvSpPr>
          <p:cNvPr id="1335" name="Tekstvak 41"/>
          <p:cNvSpPr/>
          <p:nvPr/>
        </p:nvSpPr>
        <p:spPr>
          <a:xfrm>
            <a:off x="720000" y="2684160"/>
            <a:ext cx="2518200" cy="3171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Onderzoek</a:t>
            </a:r>
            <a:endParaRPr lang="nl-NL" sz="1800" b="0" u="none" strike="noStrike">
              <a:solidFill>
                <a:srgbClr val="000000"/>
              </a:solidFill>
              <a:effectLst/>
              <a:uFillTx/>
              <a:latin typeface="Calibri"/>
            </a:endParaRPr>
          </a:p>
        </p:txBody>
      </p:sp>
      <p:sp>
        <p:nvSpPr>
          <p:cNvPr id="1336" name="Rechthoek: afgeronde hoeken 92"/>
          <p:cNvSpPr/>
          <p:nvPr/>
        </p:nvSpPr>
        <p:spPr>
          <a:xfrm>
            <a:off x="4367520" y="1797480"/>
            <a:ext cx="703080" cy="708840"/>
          </a:xfrm>
          <a:prstGeom prst="roundRect">
            <a:avLst>
              <a:gd name="adj"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1337" name="Tekstvak 91"/>
          <p:cNvSpPr/>
          <p:nvPr/>
        </p:nvSpPr>
        <p:spPr>
          <a:xfrm>
            <a:off x="3459960" y="2684160"/>
            <a:ext cx="2518200" cy="3171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IT / Architectuur/ Informatiemanagement </a:t>
            </a:r>
            <a:endParaRPr lang="nl-NL" sz="1800" b="0" u="none" strike="noStrike">
              <a:solidFill>
                <a:srgbClr val="000000"/>
              </a:solidFill>
              <a:effectLst/>
              <a:uFillTx/>
              <a:latin typeface="Calibri"/>
            </a:endParaRPr>
          </a:p>
        </p:txBody>
      </p:sp>
      <p:sp>
        <p:nvSpPr>
          <p:cNvPr id="1338" name="Rechthoek: afgeronde hoeken 110"/>
          <p:cNvSpPr/>
          <p:nvPr/>
        </p:nvSpPr>
        <p:spPr>
          <a:xfrm>
            <a:off x="7113960" y="1801080"/>
            <a:ext cx="703080" cy="708840"/>
          </a:xfrm>
          <a:prstGeom prst="roundRect">
            <a:avLst>
              <a:gd name="adj"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1339" name="Tekstvak 109"/>
          <p:cNvSpPr/>
          <p:nvPr/>
        </p:nvSpPr>
        <p:spPr>
          <a:xfrm>
            <a:off x="6248880" y="2709000"/>
            <a:ext cx="2518200" cy="3171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Beleid / Rapportages / Kwaliteitszorg </a:t>
            </a:r>
            <a:endParaRPr lang="nl-NL" sz="1800" b="0" u="none" strike="noStrike">
              <a:solidFill>
                <a:srgbClr val="000000"/>
              </a:solidFill>
              <a:effectLst/>
              <a:uFillTx/>
              <a:latin typeface="Calibri"/>
            </a:endParaRPr>
          </a:p>
        </p:txBody>
      </p:sp>
      <p:sp>
        <p:nvSpPr>
          <p:cNvPr id="1340" name="Rechthoek: afgeronde hoeken 116"/>
          <p:cNvSpPr/>
          <p:nvPr/>
        </p:nvSpPr>
        <p:spPr>
          <a:xfrm>
            <a:off x="9896760" y="1805400"/>
            <a:ext cx="703080" cy="708840"/>
          </a:xfrm>
          <a:prstGeom prst="roundRect">
            <a:avLst>
              <a:gd name="adj"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p:style>
        <p:txBody>
          <a:bodyPr lIns="144000" tIns="144000" rIns="144000" bIns="1440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sp>
        <p:nvSpPr>
          <p:cNvPr id="1341" name="Tekstvak 115"/>
          <p:cNvSpPr/>
          <p:nvPr/>
        </p:nvSpPr>
        <p:spPr>
          <a:xfrm>
            <a:off x="8988840" y="2709000"/>
            <a:ext cx="2518200" cy="3171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Data management / Research support / Publiceren</a:t>
            </a:r>
            <a:endParaRPr lang="nl-NL" sz="1800" b="0" u="none" strike="noStrike">
              <a:solidFill>
                <a:srgbClr val="000000"/>
              </a:solidFill>
              <a:effectLst/>
              <a:uFillTx/>
              <a:latin typeface="Calibri"/>
            </a:endParaRPr>
          </a:p>
        </p:txBody>
      </p:sp>
      <p:pic>
        <p:nvPicPr>
          <p:cNvPr id="1342" name="Graphic 23"/>
          <p:cNvPicPr/>
          <p:nvPr/>
        </p:nvPicPr>
        <p:blipFill>
          <a:blip r:embed="rId4">
            <a:extLst>
              <a:ext uri="{96DAC541-7B7A-43D3-8B79-37D633B846F1}">
                <asvg:svgBlip xmlns:asvg="http://schemas.microsoft.com/office/drawing/2016/SVG/main" r:embed="rId5"/>
              </a:ext>
            </a:extLst>
          </a:blip>
          <a:stretch/>
        </p:blipFill>
        <p:spPr>
          <a:xfrm>
            <a:off x="7242840" y="1942920"/>
            <a:ext cx="432360" cy="432360"/>
          </a:xfrm>
          <a:prstGeom prst="rect">
            <a:avLst/>
          </a:prstGeom>
          <a:noFill/>
          <a:ln w="0">
            <a:noFill/>
          </a:ln>
        </p:spPr>
      </p:pic>
      <p:grpSp>
        <p:nvGrpSpPr>
          <p:cNvPr id="1343" name="Icoon_1_3"/>
          <p:cNvGrpSpPr/>
          <p:nvPr/>
        </p:nvGrpSpPr>
        <p:grpSpPr>
          <a:xfrm>
            <a:off x="4506120" y="1976400"/>
            <a:ext cx="415800" cy="350640"/>
            <a:chOff x="4506120" y="1976400"/>
            <a:chExt cx="415800" cy="350640"/>
          </a:xfrm>
        </p:grpSpPr>
        <p:sp>
          <p:nvSpPr>
            <p:cNvPr id="1344" name="Vrije vorm: vorm 133"/>
            <p:cNvSpPr/>
            <p:nvPr/>
          </p:nvSpPr>
          <p:spPr>
            <a:xfrm>
              <a:off x="4584240" y="2028600"/>
              <a:ext cx="259200" cy="167760"/>
            </a:xfrm>
            <a:custGeom>
              <a:avLst/>
              <a:gdLst>
                <a:gd name="textAreaLeft" fmla="*/ 0 w 259200"/>
                <a:gd name="textAreaRight" fmla="*/ 261000 w 259200"/>
                <a:gd name="textAreaTop" fmla="*/ 0 h 167760"/>
                <a:gd name="textAreaBottom" fmla="*/ 169560 h 167760"/>
                <a:gd name="GluePoint1X" fmla="*/ 221861 w 261012"/>
                <a:gd name="GluePoint1Y" fmla="*/ 169658 h 169658"/>
                <a:gd name="GluePoint2X" fmla="*/ 182709 w 261012"/>
                <a:gd name="GluePoint2Y" fmla="*/ 130506 h 169658"/>
                <a:gd name="GluePoint3X" fmla="*/ 184762 w 261012"/>
                <a:gd name="GluePoint3Y" fmla="*/ 118082 h 169658"/>
                <a:gd name="GluePoint4X" fmla="*/ 161097 w 261012"/>
                <a:gd name="GluePoint4Y" fmla="*/ 94417 h 169658"/>
                <a:gd name="GluePoint5X" fmla="*/ 130506 w 261012"/>
                <a:gd name="GluePoint5Y" fmla="*/ 104388 h 169658"/>
                <a:gd name="GluePoint6X" fmla="*/ 99916 w 261012"/>
                <a:gd name="GluePoint6Y" fmla="*/ 94417 h 169658"/>
                <a:gd name="GluePoint7X" fmla="*/ 76250 w 261012"/>
                <a:gd name="GluePoint7Y" fmla="*/ 118082 h 169658"/>
                <a:gd name="GluePoint8X" fmla="*/ 78304 w 261012"/>
                <a:gd name="GluePoint8Y" fmla="*/ 130506 h 169658"/>
                <a:gd name="GluePoint9X" fmla="*/ 39152 w 261012"/>
                <a:gd name="GluePoint9Y" fmla="*/ 169658 h 169658"/>
                <a:gd name="GluePoint10X" fmla="*/ 0 w 261012"/>
                <a:gd name="GluePoint10Y" fmla="*/ 130506 h 169658"/>
                <a:gd name="GluePoint11X" fmla="*/ 39152 w 261012"/>
                <a:gd name="GluePoint11Y" fmla="*/ 91354 h 169658"/>
                <a:gd name="GluePoint12X" fmla="*/ 60015 w 261012"/>
                <a:gd name="GluePoint12Y" fmla="*/ 97427 h 169658"/>
                <a:gd name="GluePoint13X" fmla="*/ 83228 w 261012"/>
                <a:gd name="GluePoint13Y" fmla="*/ 74215 h 169658"/>
                <a:gd name="GluePoint14X" fmla="*/ 78304 w 261012"/>
                <a:gd name="GluePoint14Y" fmla="*/ 52203 h 169658"/>
                <a:gd name="GluePoint15X" fmla="*/ 130506 w 261012"/>
                <a:gd name="GluePoint15Y" fmla="*/ 0 h 169658"/>
                <a:gd name="GluePoint16X" fmla="*/ 182709 w 261012"/>
                <a:gd name="GluePoint16Y" fmla="*/ 52203 h 169658"/>
                <a:gd name="GluePoint17X" fmla="*/ 177784 w 261012"/>
                <a:gd name="GluePoint17Y" fmla="*/ 74215 h 169658"/>
                <a:gd name="GluePoint18X" fmla="*/ 200997 w 261012"/>
                <a:gd name="GluePoint18Y" fmla="*/ 97427 h 169658"/>
                <a:gd name="GluePoint19X" fmla="*/ 221861 w 261012"/>
                <a:gd name="GluePoint19Y" fmla="*/ 91354 h 169658"/>
                <a:gd name="GluePoint20X" fmla="*/ 261013 w 261012"/>
                <a:gd name="GluePoint20Y" fmla="*/ 130506 h 169658"/>
                <a:gd name="GluePoint21X" fmla="*/ 221861 w 261012"/>
                <a:gd name="GluePoint21Y" fmla="*/ 169658 h 169658"/>
                <a:gd name="GluePoint22X" fmla="*/ 221861 w 261012"/>
                <a:gd name="GluePoint22Y" fmla="*/ 117456 h 169658"/>
                <a:gd name="GluePoint23X" fmla="*/ 208810 w 261012"/>
                <a:gd name="GluePoint23Y" fmla="*/ 130506 h 169658"/>
                <a:gd name="GluePoint24X" fmla="*/ 221861 w 261012"/>
                <a:gd name="GluePoint24Y" fmla="*/ 143557 h 169658"/>
                <a:gd name="GluePoint25X" fmla="*/ 234911 w 261012"/>
                <a:gd name="GluePoint25Y" fmla="*/ 130506 h 169658"/>
                <a:gd name="GluePoint26X" fmla="*/ 221861 w 261012"/>
                <a:gd name="GluePoint26Y" fmla="*/ 117456 h 169658"/>
                <a:gd name="GluePoint27X" fmla="*/ 39152 w 261012"/>
                <a:gd name="GluePoint27Y" fmla="*/ 117456 h 169658"/>
                <a:gd name="GluePoint28X" fmla="*/ 26101 w 261012"/>
                <a:gd name="GluePoint28Y" fmla="*/ 130506 h 169658"/>
                <a:gd name="GluePoint29X" fmla="*/ 39152 w 261012"/>
                <a:gd name="GluePoint29Y" fmla="*/ 143557 h 169658"/>
                <a:gd name="GluePoint30X" fmla="*/ 52203 w 261012"/>
                <a:gd name="GluePoint30Y" fmla="*/ 130506 h 169658"/>
                <a:gd name="GluePoint31X" fmla="*/ 39152 w 261012"/>
                <a:gd name="GluePoint31Y" fmla="*/ 117456 h 169658"/>
                <a:gd name="GluePoint32X" fmla="*/ 130506 w 261012"/>
                <a:gd name="GluePoint32Y" fmla="*/ 26101 h 169658"/>
                <a:gd name="GluePoint33X" fmla="*/ 104405 w 261012"/>
                <a:gd name="GluePoint33Y" fmla="*/ 52203 h 169658"/>
                <a:gd name="GluePoint34X" fmla="*/ 130506 w 261012"/>
                <a:gd name="GluePoint34Y" fmla="*/ 78304 h 169658"/>
                <a:gd name="GluePoint35X" fmla="*/ 156608 w 261012"/>
                <a:gd name="GluePoint35Y" fmla="*/ 52203 h 169658"/>
                <a:gd name="GluePoint36X" fmla="*/ 130506 w 261012"/>
                <a:gd name="GluePoint36Y" fmla="*/ 26101 h 16965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Lst>
              <a:rect l="textAreaLeft" t="textAreaTop" r="textAreaRight" b="textAreaBottom"/>
              <a:pathLst>
                <a:path w="261012" h="169658">
                  <a:moveTo>
                    <a:pt x="221861" y="169658"/>
                  </a:moveTo>
                  <a:cubicBezTo>
                    <a:pt x="200266" y="169658"/>
                    <a:pt x="182709" y="152101"/>
                    <a:pt x="182709" y="130506"/>
                  </a:cubicBezTo>
                  <a:cubicBezTo>
                    <a:pt x="182709" y="126260"/>
                    <a:pt x="183405" y="122102"/>
                    <a:pt x="184762" y="118082"/>
                  </a:cubicBezTo>
                  <a:lnTo>
                    <a:pt x="161097" y="94417"/>
                  </a:lnTo>
                  <a:cubicBezTo>
                    <a:pt x="152205" y="100890"/>
                    <a:pt x="141556" y="104388"/>
                    <a:pt x="130506" y="104388"/>
                  </a:cubicBezTo>
                  <a:cubicBezTo>
                    <a:pt x="119457" y="104388"/>
                    <a:pt x="108807" y="100873"/>
                    <a:pt x="99916" y="94417"/>
                  </a:cubicBezTo>
                  <a:lnTo>
                    <a:pt x="76250" y="118082"/>
                  </a:lnTo>
                  <a:cubicBezTo>
                    <a:pt x="77625" y="122102"/>
                    <a:pt x="78304" y="126260"/>
                    <a:pt x="78304" y="130506"/>
                  </a:cubicBezTo>
                  <a:cubicBezTo>
                    <a:pt x="78304" y="152101"/>
                    <a:pt x="60746" y="169658"/>
                    <a:pt x="39152" y="169658"/>
                  </a:cubicBezTo>
                  <a:cubicBezTo>
                    <a:pt x="17557" y="169658"/>
                    <a:pt x="0" y="152101"/>
                    <a:pt x="0" y="130506"/>
                  </a:cubicBezTo>
                  <a:cubicBezTo>
                    <a:pt x="0" y="108912"/>
                    <a:pt x="17557" y="91354"/>
                    <a:pt x="39152" y="91354"/>
                  </a:cubicBezTo>
                  <a:cubicBezTo>
                    <a:pt x="46565" y="91354"/>
                    <a:pt x="53786" y="93477"/>
                    <a:pt x="60015" y="97427"/>
                  </a:cubicBezTo>
                  <a:lnTo>
                    <a:pt x="83228" y="74215"/>
                  </a:lnTo>
                  <a:cubicBezTo>
                    <a:pt x="79992" y="67306"/>
                    <a:pt x="78304" y="59789"/>
                    <a:pt x="78304" y="52203"/>
                  </a:cubicBezTo>
                  <a:cubicBezTo>
                    <a:pt x="78304" y="23422"/>
                    <a:pt x="101725" y="0"/>
                    <a:pt x="130506" y="0"/>
                  </a:cubicBezTo>
                  <a:cubicBezTo>
                    <a:pt x="159287" y="0"/>
                    <a:pt x="182709" y="23422"/>
                    <a:pt x="182709" y="52203"/>
                  </a:cubicBezTo>
                  <a:cubicBezTo>
                    <a:pt x="182709" y="59789"/>
                    <a:pt x="181021" y="67306"/>
                    <a:pt x="177784" y="74215"/>
                  </a:cubicBezTo>
                  <a:lnTo>
                    <a:pt x="200997" y="97427"/>
                  </a:lnTo>
                  <a:cubicBezTo>
                    <a:pt x="207227" y="93477"/>
                    <a:pt x="214448" y="91354"/>
                    <a:pt x="221861" y="91354"/>
                  </a:cubicBezTo>
                  <a:cubicBezTo>
                    <a:pt x="243455" y="91354"/>
                    <a:pt x="261013" y="108912"/>
                    <a:pt x="261013" y="130506"/>
                  </a:cubicBezTo>
                  <a:cubicBezTo>
                    <a:pt x="261013" y="152101"/>
                    <a:pt x="243455" y="169658"/>
                    <a:pt x="221861" y="169658"/>
                  </a:cubicBezTo>
                  <a:close/>
                  <a:moveTo>
                    <a:pt x="221861" y="117456"/>
                  </a:moveTo>
                  <a:cubicBezTo>
                    <a:pt x="214657" y="117456"/>
                    <a:pt x="208810" y="123320"/>
                    <a:pt x="208810" y="130506"/>
                  </a:cubicBezTo>
                  <a:cubicBezTo>
                    <a:pt x="208810" y="137693"/>
                    <a:pt x="214657" y="143557"/>
                    <a:pt x="221861" y="143557"/>
                  </a:cubicBezTo>
                  <a:cubicBezTo>
                    <a:pt x="229065" y="143557"/>
                    <a:pt x="234911" y="137693"/>
                    <a:pt x="234911" y="130506"/>
                  </a:cubicBezTo>
                  <a:cubicBezTo>
                    <a:pt x="234911" y="123320"/>
                    <a:pt x="229065" y="117456"/>
                    <a:pt x="221861" y="117456"/>
                  </a:cubicBezTo>
                  <a:close/>
                  <a:moveTo>
                    <a:pt x="39152" y="117456"/>
                  </a:moveTo>
                  <a:cubicBezTo>
                    <a:pt x="31948" y="117456"/>
                    <a:pt x="26101" y="123320"/>
                    <a:pt x="26101" y="130506"/>
                  </a:cubicBezTo>
                  <a:cubicBezTo>
                    <a:pt x="26101" y="137693"/>
                    <a:pt x="31948" y="143557"/>
                    <a:pt x="39152" y="143557"/>
                  </a:cubicBezTo>
                  <a:cubicBezTo>
                    <a:pt x="46356" y="143557"/>
                    <a:pt x="52203" y="137710"/>
                    <a:pt x="52203" y="130506"/>
                  </a:cubicBezTo>
                  <a:cubicBezTo>
                    <a:pt x="52203" y="123302"/>
                    <a:pt x="46356" y="117456"/>
                    <a:pt x="39152" y="117456"/>
                  </a:cubicBezTo>
                  <a:close/>
                  <a:moveTo>
                    <a:pt x="130506" y="26101"/>
                  </a:moveTo>
                  <a:cubicBezTo>
                    <a:pt x="116116" y="26101"/>
                    <a:pt x="104405" y="37812"/>
                    <a:pt x="104405" y="52203"/>
                  </a:cubicBezTo>
                  <a:cubicBezTo>
                    <a:pt x="104405" y="66593"/>
                    <a:pt x="116116" y="78304"/>
                    <a:pt x="130506" y="78304"/>
                  </a:cubicBezTo>
                  <a:cubicBezTo>
                    <a:pt x="144897" y="78304"/>
                    <a:pt x="156608" y="66593"/>
                    <a:pt x="156608" y="52203"/>
                  </a:cubicBezTo>
                  <a:cubicBezTo>
                    <a:pt x="156608" y="37812"/>
                    <a:pt x="144897" y="26101"/>
                    <a:pt x="130506" y="26101"/>
                  </a:cubicBezTo>
                  <a:close/>
                </a:path>
              </a:pathLst>
            </a:custGeom>
            <a:solidFill>
              <a:schemeClr val="bg2"/>
            </a:solidFill>
            <a:ln w="17066">
              <a:noFill/>
            </a:ln>
          </p:spPr>
          <p:style>
            <a:lnRef idx="0"/>
            <a:fillRef idx="0"/>
            <a:effectRef idx="0"/>
            <a:fontRef idx="minor"/>
          </p:style>
          <p:txBody>
            <a:bodyPr lIns="90000" tIns="45000" rIns="90000" bIns="45000" anchor="ctr">
              <a:noAutofit/>
            </a:bodyPr>
            <a:p>
              <a:pPr defTabSz="914400">
                <a:lnSpc>
                  <a:spcPct val="100000"/>
                </a:lnSpc>
                <a:tabLst>
                  <a:tab pos="0" algn="l"/>
                </a:tabLst>
              </a:pPr>
              <a:endParaRPr lang="en-GB" sz="1800" b="0" u="none" strike="noStrike">
                <a:solidFill>
                  <a:srgbClr val="000000"/>
                </a:solidFill>
                <a:effectLst/>
                <a:uFillTx/>
                <a:latin typeface="Aptos"/>
              </a:endParaRPr>
            </a:p>
          </p:txBody>
        </p:sp>
        <p:sp>
          <p:nvSpPr>
            <p:cNvPr id="1345" name="Vrije vorm: vorm 134"/>
            <p:cNvSpPr/>
            <p:nvPr/>
          </p:nvSpPr>
          <p:spPr>
            <a:xfrm>
              <a:off x="4506120" y="1976400"/>
              <a:ext cx="415800" cy="350640"/>
            </a:xfrm>
            <a:custGeom>
              <a:avLst/>
              <a:gdLst>
                <a:gd name="textAreaLeft" fmla="*/ 0 w 415800"/>
                <a:gd name="textAreaRight" fmla="*/ 417600 w 415800"/>
                <a:gd name="textAreaTop" fmla="*/ 0 h 350640"/>
                <a:gd name="textAreaBottom" fmla="*/ 352440 h 350640"/>
                <a:gd name="GluePoint1X" fmla="*/ 65253 w 417620"/>
                <a:gd name="GluePoint1Y" fmla="*/ 352349 h 352349"/>
                <a:gd name="GluePoint2X" fmla="*/ 0 w 417620"/>
                <a:gd name="GluePoint2Y" fmla="*/ 287096 h 352349"/>
                <a:gd name="GluePoint3X" fmla="*/ 0 w 417620"/>
                <a:gd name="GluePoint3Y" fmla="*/ 260995 h 352349"/>
                <a:gd name="GluePoint4X" fmla="*/ 13051 w 417620"/>
                <a:gd name="GluePoint4Y" fmla="*/ 247944 h 352349"/>
                <a:gd name="GluePoint5X" fmla="*/ 26101 w 417620"/>
                <a:gd name="GluePoint5Y" fmla="*/ 247944 h 352349"/>
                <a:gd name="GluePoint6X" fmla="*/ 26101 w 417620"/>
                <a:gd name="GluePoint6Y" fmla="*/ 39152 h 352349"/>
                <a:gd name="GluePoint7X" fmla="*/ 65253 w 417620"/>
                <a:gd name="GluePoint7Y" fmla="*/ 0 h 352349"/>
                <a:gd name="GluePoint8X" fmla="*/ 352367 w 417620"/>
                <a:gd name="GluePoint8Y" fmla="*/ 0 h 352349"/>
                <a:gd name="GluePoint9X" fmla="*/ 391519 w 417620"/>
                <a:gd name="GluePoint9Y" fmla="*/ 39152 h 352349"/>
                <a:gd name="GluePoint10X" fmla="*/ 391519 w 417620"/>
                <a:gd name="GluePoint10Y" fmla="*/ 247944 h 352349"/>
                <a:gd name="GluePoint11X" fmla="*/ 404569 w 417620"/>
                <a:gd name="GluePoint11Y" fmla="*/ 247944 h 352349"/>
                <a:gd name="GluePoint12X" fmla="*/ 417620 w 417620"/>
                <a:gd name="GluePoint12Y" fmla="*/ 260995 h 352349"/>
                <a:gd name="GluePoint13X" fmla="*/ 417620 w 417620"/>
                <a:gd name="GluePoint13Y" fmla="*/ 287096 h 352349"/>
                <a:gd name="GluePoint14X" fmla="*/ 352367 w 417620"/>
                <a:gd name="GluePoint14Y" fmla="*/ 352349 h 352349"/>
                <a:gd name="GluePoint15X" fmla="*/ 65253 w 417620"/>
                <a:gd name="GluePoint15Y" fmla="*/ 352349 h 352349"/>
                <a:gd name="GluePoint16X" fmla="*/ 26101 w 417620"/>
                <a:gd name="GluePoint16Y" fmla="*/ 287096 h 352349"/>
                <a:gd name="GluePoint17X" fmla="*/ 65253 w 417620"/>
                <a:gd name="GluePoint17Y" fmla="*/ 326248 h 352349"/>
                <a:gd name="GluePoint18X" fmla="*/ 352367 w 417620"/>
                <a:gd name="GluePoint18Y" fmla="*/ 326248 h 352349"/>
                <a:gd name="GluePoint19X" fmla="*/ 391519 w 417620"/>
                <a:gd name="GluePoint19Y" fmla="*/ 287096 h 352349"/>
                <a:gd name="GluePoint20X" fmla="*/ 391519 w 417620"/>
                <a:gd name="GluePoint20Y" fmla="*/ 274046 h 352349"/>
                <a:gd name="GluePoint21X" fmla="*/ 260804 w 417620"/>
                <a:gd name="GluePoint21Y" fmla="*/ 274046 h 352349"/>
                <a:gd name="GluePoint22X" fmla="*/ 208706 w 417620"/>
                <a:gd name="GluePoint22Y" fmla="*/ 300130 h 352349"/>
                <a:gd name="GluePoint23X" fmla="*/ 176653 w 417620"/>
                <a:gd name="GluePoint23Y" fmla="*/ 291603 h 352349"/>
                <a:gd name="GluePoint24X" fmla="*/ 156834 w 417620"/>
                <a:gd name="GluePoint24Y" fmla="*/ 274046 h 352349"/>
                <a:gd name="GluePoint25X" fmla="*/ 26101 w 417620"/>
                <a:gd name="GluePoint25Y" fmla="*/ 274046 h 352349"/>
                <a:gd name="GluePoint26X" fmla="*/ 26101 w 417620"/>
                <a:gd name="GluePoint26Y" fmla="*/ 287096 h 352349"/>
                <a:gd name="GluePoint27X" fmla="*/ 163846 w 417620"/>
                <a:gd name="GluePoint27Y" fmla="*/ 247944 h 352349"/>
                <a:gd name="GluePoint28X" fmla="*/ 175174 w 417620"/>
                <a:gd name="GluePoint28Y" fmla="*/ 254522 h 352349"/>
                <a:gd name="GluePoint29X" fmla="*/ 189599 w 417620"/>
                <a:gd name="GluePoint29Y" fmla="*/ 268947 h 352349"/>
                <a:gd name="GluePoint30X" fmla="*/ 208723 w 417620"/>
                <a:gd name="GluePoint30Y" fmla="*/ 274028 h 352349"/>
                <a:gd name="GluePoint31X" fmla="*/ 242428 w 417620"/>
                <a:gd name="GluePoint31Y" fmla="*/ 254522 h 352349"/>
                <a:gd name="GluePoint32X" fmla="*/ 253756 w 417620"/>
                <a:gd name="GluePoint32Y" fmla="*/ 247944 h 352349"/>
                <a:gd name="GluePoint33X" fmla="*/ 365418 w 417620"/>
                <a:gd name="GluePoint33Y" fmla="*/ 247944 h 352349"/>
                <a:gd name="GluePoint34X" fmla="*/ 365418 w 417620"/>
                <a:gd name="GluePoint34Y" fmla="*/ 39152 h 352349"/>
                <a:gd name="GluePoint35X" fmla="*/ 352367 w 417620"/>
                <a:gd name="GluePoint35Y" fmla="*/ 26101 h 352349"/>
                <a:gd name="GluePoint36X" fmla="*/ 65253 w 417620"/>
                <a:gd name="GluePoint36Y" fmla="*/ 26101 h 352349"/>
                <a:gd name="GluePoint37X" fmla="*/ 52203 w 417620"/>
                <a:gd name="GluePoint37Y" fmla="*/ 39152 h 352349"/>
                <a:gd name="GluePoint38X" fmla="*/ 52203 w 417620"/>
                <a:gd name="GluePoint38Y" fmla="*/ 247944 h 352349"/>
                <a:gd name="GluePoint39X" fmla="*/ 163846 w 417620"/>
                <a:gd name="GluePoint39Y" fmla="*/ 247944 h 35234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Lst>
              <a:rect l="textAreaLeft" t="textAreaTop" r="textAreaRight" b="textAreaBottom"/>
              <a:pathLst>
                <a:path w="417620" h="352349">
                  <a:moveTo>
                    <a:pt x="65253" y="352349"/>
                  </a:moveTo>
                  <a:cubicBezTo>
                    <a:pt x="29268" y="352349"/>
                    <a:pt x="0" y="323081"/>
                    <a:pt x="0" y="287096"/>
                  </a:cubicBezTo>
                  <a:lnTo>
                    <a:pt x="0" y="260995"/>
                  </a:lnTo>
                  <a:cubicBezTo>
                    <a:pt x="0" y="253791"/>
                    <a:pt x="5847" y="247944"/>
                    <a:pt x="13051" y="247944"/>
                  </a:cubicBezTo>
                  <a:lnTo>
                    <a:pt x="26101" y="247944"/>
                  </a:lnTo>
                  <a:lnTo>
                    <a:pt x="26101" y="39152"/>
                  </a:lnTo>
                  <a:cubicBezTo>
                    <a:pt x="26101" y="17557"/>
                    <a:pt x="43659" y="0"/>
                    <a:pt x="65253" y="0"/>
                  </a:cubicBezTo>
                  <a:lnTo>
                    <a:pt x="352367" y="0"/>
                  </a:lnTo>
                  <a:cubicBezTo>
                    <a:pt x="373961" y="0"/>
                    <a:pt x="391519" y="17557"/>
                    <a:pt x="391519" y="39152"/>
                  </a:cubicBezTo>
                  <a:lnTo>
                    <a:pt x="391519" y="247944"/>
                  </a:lnTo>
                  <a:lnTo>
                    <a:pt x="404569" y="247944"/>
                  </a:lnTo>
                  <a:cubicBezTo>
                    <a:pt x="411773" y="247944"/>
                    <a:pt x="417620" y="253791"/>
                    <a:pt x="417620" y="260995"/>
                  </a:cubicBezTo>
                  <a:lnTo>
                    <a:pt x="417620" y="287096"/>
                  </a:lnTo>
                  <a:cubicBezTo>
                    <a:pt x="417620" y="323081"/>
                    <a:pt x="388352" y="352349"/>
                    <a:pt x="352367" y="352349"/>
                  </a:cubicBezTo>
                  <a:lnTo>
                    <a:pt x="65253" y="352349"/>
                  </a:lnTo>
                  <a:close/>
                  <a:moveTo>
                    <a:pt x="26101" y="287096"/>
                  </a:moveTo>
                  <a:cubicBezTo>
                    <a:pt x="26101" y="308691"/>
                    <a:pt x="43659" y="326248"/>
                    <a:pt x="65253" y="326248"/>
                  </a:cubicBezTo>
                  <a:lnTo>
                    <a:pt x="352367" y="326248"/>
                  </a:lnTo>
                  <a:cubicBezTo>
                    <a:pt x="373961" y="326248"/>
                    <a:pt x="391519" y="308691"/>
                    <a:pt x="391519" y="287096"/>
                  </a:cubicBezTo>
                  <a:lnTo>
                    <a:pt x="391519" y="274046"/>
                  </a:lnTo>
                  <a:lnTo>
                    <a:pt x="260804" y="274046"/>
                  </a:lnTo>
                  <a:cubicBezTo>
                    <a:pt x="248606" y="290437"/>
                    <a:pt x="229395" y="300130"/>
                    <a:pt x="208706" y="300130"/>
                  </a:cubicBezTo>
                  <a:cubicBezTo>
                    <a:pt x="197499" y="300130"/>
                    <a:pt x="186415" y="297189"/>
                    <a:pt x="176653" y="291603"/>
                  </a:cubicBezTo>
                  <a:cubicBezTo>
                    <a:pt x="168945" y="287183"/>
                    <a:pt x="162141" y="281163"/>
                    <a:pt x="156834" y="274046"/>
                  </a:cubicBezTo>
                  <a:lnTo>
                    <a:pt x="26101" y="274046"/>
                  </a:lnTo>
                  <a:lnTo>
                    <a:pt x="26101" y="287096"/>
                  </a:lnTo>
                  <a:close/>
                  <a:moveTo>
                    <a:pt x="163846" y="247944"/>
                  </a:moveTo>
                  <a:cubicBezTo>
                    <a:pt x="168527" y="247944"/>
                    <a:pt x="172860" y="250468"/>
                    <a:pt x="175174" y="254522"/>
                  </a:cubicBezTo>
                  <a:cubicBezTo>
                    <a:pt x="178602" y="260525"/>
                    <a:pt x="183579" y="265519"/>
                    <a:pt x="189599" y="268947"/>
                  </a:cubicBezTo>
                  <a:cubicBezTo>
                    <a:pt x="195429" y="272271"/>
                    <a:pt x="202041" y="274028"/>
                    <a:pt x="208723" y="274028"/>
                  </a:cubicBezTo>
                  <a:cubicBezTo>
                    <a:pt x="222644" y="274028"/>
                    <a:pt x="235555" y="266546"/>
                    <a:pt x="242428" y="254522"/>
                  </a:cubicBezTo>
                  <a:cubicBezTo>
                    <a:pt x="244760" y="250468"/>
                    <a:pt x="249093" y="247944"/>
                    <a:pt x="253756" y="247944"/>
                  </a:cubicBezTo>
                  <a:lnTo>
                    <a:pt x="365418" y="247944"/>
                  </a:lnTo>
                  <a:lnTo>
                    <a:pt x="365418" y="39152"/>
                  </a:lnTo>
                  <a:cubicBezTo>
                    <a:pt x="365418" y="31948"/>
                    <a:pt x="359571" y="26101"/>
                    <a:pt x="352367" y="26101"/>
                  </a:cubicBezTo>
                  <a:lnTo>
                    <a:pt x="65253" y="26101"/>
                  </a:lnTo>
                  <a:cubicBezTo>
                    <a:pt x="58049" y="26101"/>
                    <a:pt x="52203" y="31948"/>
                    <a:pt x="52203" y="39152"/>
                  </a:cubicBezTo>
                  <a:lnTo>
                    <a:pt x="52203" y="247944"/>
                  </a:lnTo>
                  <a:lnTo>
                    <a:pt x="163846" y="247944"/>
                  </a:lnTo>
                  <a:close/>
                </a:path>
              </a:pathLst>
            </a:custGeom>
            <a:solidFill>
              <a:schemeClr val="bg2"/>
            </a:solidFill>
            <a:ln w="17066">
              <a:noFill/>
            </a:ln>
          </p:spPr>
          <p:style>
            <a:lnRef idx="0"/>
            <a:fillRef idx="0"/>
            <a:effectRef idx="0"/>
            <a:fontRef idx="minor"/>
          </p:style>
          <p:txBody>
            <a:bodyPr lIns="90000" tIns="45000" rIns="90000" bIns="45000" anchor="ctr">
              <a:noAutofit/>
            </a:bodyPr>
            <a:p>
              <a:pPr defTabSz="914400">
                <a:lnSpc>
                  <a:spcPct val="100000"/>
                </a:lnSpc>
                <a:tabLst>
                  <a:tab pos="0" algn="l"/>
                </a:tabLst>
              </a:pPr>
              <a:endParaRPr lang="en-GB" sz="1800" b="0" u="none" strike="noStrike">
                <a:solidFill>
                  <a:srgbClr val="000000"/>
                </a:solidFill>
                <a:effectLst/>
                <a:uFillTx/>
                <a:latin typeface="Aptos"/>
              </a:endParaRPr>
            </a:p>
          </p:txBody>
        </p:sp>
      </p:grpSp>
      <p:grpSp>
        <p:nvGrpSpPr>
          <p:cNvPr id="1346" name="Icoon_1_5"/>
          <p:cNvGrpSpPr/>
          <p:nvPr/>
        </p:nvGrpSpPr>
        <p:grpSpPr>
          <a:xfrm>
            <a:off x="10055520" y="1950480"/>
            <a:ext cx="395280" cy="451800"/>
            <a:chOff x="10055520" y="1950480"/>
            <a:chExt cx="395280" cy="451800"/>
          </a:xfrm>
        </p:grpSpPr>
        <p:sp>
          <p:nvSpPr>
            <p:cNvPr id="1347" name="Vrije vorm: vorm 136"/>
            <p:cNvSpPr/>
            <p:nvPr/>
          </p:nvSpPr>
          <p:spPr>
            <a:xfrm>
              <a:off x="10055520" y="1950480"/>
              <a:ext cx="395280" cy="451800"/>
            </a:xfrm>
            <a:custGeom>
              <a:avLst/>
              <a:gdLst>
                <a:gd name="textAreaLeft" fmla="*/ 0 w 395280"/>
                <a:gd name="textAreaRight" fmla="*/ 397080 w 395280"/>
                <a:gd name="textAreaTop" fmla="*/ 0 h 451800"/>
                <a:gd name="textAreaBottom" fmla="*/ 453600 h 451800"/>
                <a:gd name="GluePoint1X" fmla="*/ 198511 w 397021"/>
                <a:gd name="GluePoint1Y" fmla="*/ 453756 h 453755"/>
                <a:gd name="GluePoint2X" fmla="*/ 173064 w 397021"/>
                <a:gd name="GluePoint2Y" fmla="*/ 449029 h 453755"/>
                <a:gd name="GluePoint3X" fmla="*/ 153383 w 397021"/>
                <a:gd name="GluePoint3Y" fmla="*/ 441467 h 453755"/>
                <a:gd name="GluePoint4X" fmla="*/ 1 w 397021"/>
                <a:gd name="GluePoint4Y" fmla="*/ 218134 h 453755"/>
                <a:gd name="GluePoint5X" fmla="*/ 1 w 397021"/>
                <a:gd name="GluePoint5Y" fmla="*/ 74186 h 453755"/>
                <a:gd name="GluePoint6X" fmla="*/ 24692 w 397021"/>
                <a:gd name="GluePoint6Y" fmla="*/ 35543 h 453755"/>
                <a:gd name="GluePoint7X" fmla="*/ 194503 w 397021"/>
                <a:gd name="GluePoint7Y" fmla="*/ 0 h 453755"/>
                <a:gd name="GluePoint8X" fmla="*/ 198643 w 397021"/>
                <a:gd name="GluePoint8Y" fmla="*/ 19 h 453755"/>
                <a:gd name="GluePoint9X" fmla="*/ 202159 w 397021"/>
                <a:gd name="GluePoint9Y" fmla="*/ 0 h 453755"/>
                <a:gd name="GluePoint10X" fmla="*/ 372103 w 397021"/>
                <a:gd name="GluePoint10Y" fmla="*/ 35448 h 453755"/>
                <a:gd name="GluePoint11X" fmla="*/ 397021 w 397021"/>
                <a:gd name="GluePoint11Y" fmla="*/ 74281 h 453755"/>
                <a:gd name="GluePoint12X" fmla="*/ 397021 w 397021"/>
                <a:gd name="GluePoint12Y" fmla="*/ 218134 h 453755"/>
                <a:gd name="GluePoint13X" fmla="*/ 243639 w 397021"/>
                <a:gd name="GluePoint13Y" fmla="*/ 441467 h 453755"/>
                <a:gd name="GluePoint14X" fmla="*/ 223958 w 397021"/>
                <a:gd name="GluePoint14Y" fmla="*/ 449029 h 453755"/>
                <a:gd name="GluePoint15X" fmla="*/ 198511 w 397021"/>
                <a:gd name="GluePoint15Y" fmla="*/ 453756 h 453755"/>
                <a:gd name="GluePoint16X" fmla="*/ 194729 w 397021"/>
                <a:gd name="GluePoint16Y" fmla="*/ 28359 h 453755"/>
                <a:gd name="GluePoint17X" fmla="*/ 36262 w 397021"/>
                <a:gd name="GluePoint17Y" fmla="*/ 61425 h 453755"/>
                <a:gd name="GluePoint18X" fmla="*/ 28359 w 397021"/>
                <a:gd name="GluePoint18Y" fmla="*/ 74091 h 453755"/>
                <a:gd name="GluePoint19X" fmla="*/ 28359 w 397021"/>
                <a:gd name="GluePoint19Y" fmla="*/ 218134 h 453755"/>
                <a:gd name="GluePoint20X" fmla="*/ 163554 w 397021"/>
                <a:gd name="GluePoint20Y" fmla="*/ 414999 h 453755"/>
                <a:gd name="GluePoint21X" fmla="*/ 183235 w 397021"/>
                <a:gd name="GluePoint21Y" fmla="*/ 422561 h 453755"/>
                <a:gd name="GluePoint22X" fmla="*/ 198511 w 397021"/>
                <a:gd name="GluePoint22Y" fmla="*/ 425416 h 453755"/>
                <a:gd name="GluePoint23X" fmla="*/ 213786 w 397021"/>
                <a:gd name="GluePoint23Y" fmla="*/ 422580 h 453755"/>
                <a:gd name="GluePoint24X" fmla="*/ 233467 w 397021"/>
                <a:gd name="GluePoint24Y" fmla="*/ 415018 h 453755"/>
                <a:gd name="GluePoint25X" fmla="*/ 368662 w 397021"/>
                <a:gd name="GluePoint25Y" fmla="*/ 218134 h 453755"/>
                <a:gd name="GluePoint26X" fmla="*/ 368662 w 397021"/>
                <a:gd name="GluePoint26Y" fmla="*/ 74186 h 453755"/>
                <a:gd name="GluePoint27X" fmla="*/ 360533 w 397021"/>
                <a:gd name="GluePoint27Y" fmla="*/ 61330 h 453755"/>
                <a:gd name="GluePoint28X" fmla="*/ 202178 w 397021"/>
                <a:gd name="GluePoint28Y" fmla="*/ 28359 h 453755"/>
                <a:gd name="GluePoint29X" fmla="*/ 198643 w 397021"/>
                <a:gd name="GluePoint29Y" fmla="*/ 28377 h 453755"/>
                <a:gd name="GluePoint30X" fmla="*/ 194729 w 397021"/>
                <a:gd name="GluePoint30Y" fmla="*/ 28359 h 45375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Lst>
              <a:rect l="textAreaLeft" t="textAreaTop" r="textAreaRight" b="textAreaBottom"/>
              <a:pathLst>
                <a:path w="397021" h="453755">
                  <a:moveTo>
                    <a:pt x="198511" y="453756"/>
                  </a:moveTo>
                  <a:cubicBezTo>
                    <a:pt x="189795" y="453756"/>
                    <a:pt x="181231" y="452168"/>
                    <a:pt x="173064" y="449029"/>
                  </a:cubicBezTo>
                  <a:lnTo>
                    <a:pt x="153383" y="441467"/>
                  </a:lnTo>
                  <a:cubicBezTo>
                    <a:pt x="61633" y="406170"/>
                    <a:pt x="1" y="316425"/>
                    <a:pt x="1" y="218134"/>
                  </a:cubicBezTo>
                  <a:lnTo>
                    <a:pt x="1" y="74186"/>
                  </a:lnTo>
                  <a:cubicBezTo>
                    <a:pt x="-94" y="57625"/>
                    <a:pt x="9605" y="42443"/>
                    <a:pt x="24692" y="35543"/>
                  </a:cubicBezTo>
                  <a:cubicBezTo>
                    <a:pt x="78762" y="11930"/>
                    <a:pt x="135857" y="0"/>
                    <a:pt x="194503" y="0"/>
                  </a:cubicBezTo>
                  <a:lnTo>
                    <a:pt x="198643" y="19"/>
                  </a:lnTo>
                  <a:lnTo>
                    <a:pt x="202159" y="0"/>
                  </a:lnTo>
                  <a:cubicBezTo>
                    <a:pt x="261051" y="0"/>
                    <a:pt x="318240" y="11930"/>
                    <a:pt x="372103" y="35448"/>
                  </a:cubicBezTo>
                  <a:cubicBezTo>
                    <a:pt x="387398" y="42443"/>
                    <a:pt x="397134" y="57662"/>
                    <a:pt x="397021" y="74281"/>
                  </a:cubicBezTo>
                  <a:lnTo>
                    <a:pt x="397021" y="218134"/>
                  </a:lnTo>
                  <a:cubicBezTo>
                    <a:pt x="397021" y="316425"/>
                    <a:pt x="335388" y="406170"/>
                    <a:pt x="243639" y="441467"/>
                  </a:cubicBezTo>
                  <a:lnTo>
                    <a:pt x="223958" y="449029"/>
                  </a:lnTo>
                  <a:cubicBezTo>
                    <a:pt x="215790" y="452168"/>
                    <a:pt x="207226" y="453756"/>
                    <a:pt x="198511" y="453756"/>
                  </a:cubicBezTo>
                  <a:close/>
                  <a:moveTo>
                    <a:pt x="194729" y="28359"/>
                  </a:moveTo>
                  <a:cubicBezTo>
                    <a:pt x="139846" y="28359"/>
                    <a:pt x="86532" y="39494"/>
                    <a:pt x="36262" y="61425"/>
                  </a:cubicBezTo>
                  <a:cubicBezTo>
                    <a:pt x="31479" y="63618"/>
                    <a:pt x="28321" y="68609"/>
                    <a:pt x="28359" y="74091"/>
                  </a:cubicBezTo>
                  <a:lnTo>
                    <a:pt x="28359" y="218134"/>
                  </a:lnTo>
                  <a:cubicBezTo>
                    <a:pt x="28359" y="304779"/>
                    <a:pt x="82694" y="383899"/>
                    <a:pt x="163554" y="414999"/>
                  </a:cubicBezTo>
                  <a:lnTo>
                    <a:pt x="183235" y="422561"/>
                  </a:lnTo>
                  <a:cubicBezTo>
                    <a:pt x="188150" y="424452"/>
                    <a:pt x="193274" y="425416"/>
                    <a:pt x="198511" y="425416"/>
                  </a:cubicBezTo>
                  <a:cubicBezTo>
                    <a:pt x="203748" y="425416"/>
                    <a:pt x="208871" y="424452"/>
                    <a:pt x="213786" y="422580"/>
                  </a:cubicBezTo>
                  <a:lnTo>
                    <a:pt x="233467" y="415018"/>
                  </a:lnTo>
                  <a:cubicBezTo>
                    <a:pt x="314327" y="383880"/>
                    <a:pt x="368662" y="304779"/>
                    <a:pt x="368662" y="218134"/>
                  </a:cubicBezTo>
                  <a:lnTo>
                    <a:pt x="368662" y="74186"/>
                  </a:lnTo>
                  <a:cubicBezTo>
                    <a:pt x="368700" y="68647"/>
                    <a:pt x="365505" y="63618"/>
                    <a:pt x="360533" y="61330"/>
                  </a:cubicBezTo>
                  <a:cubicBezTo>
                    <a:pt x="310451" y="39456"/>
                    <a:pt x="257137" y="28359"/>
                    <a:pt x="202178" y="28359"/>
                  </a:cubicBezTo>
                  <a:lnTo>
                    <a:pt x="198643" y="28377"/>
                  </a:lnTo>
                  <a:lnTo>
                    <a:pt x="194729" y="28359"/>
                  </a:lnTo>
                  <a:close/>
                </a:path>
              </a:pathLst>
            </a:custGeom>
            <a:solidFill>
              <a:schemeClr val="bg2"/>
            </a:solidFill>
            <a:ln w="18653">
              <a:noFill/>
            </a:ln>
          </p:spPr>
          <p:style>
            <a:lnRef idx="0"/>
            <a:fillRef idx="0"/>
            <a:effectRef idx="0"/>
            <a:fontRef idx="minor"/>
          </p:style>
          <p:txBody>
            <a:bodyPr lIns="90000" tIns="45000" rIns="90000" bIns="45000" anchor="ctr">
              <a:noAutofit/>
            </a:bodyPr>
            <a:p>
              <a:pPr defTabSz="914400">
                <a:lnSpc>
                  <a:spcPct val="100000"/>
                </a:lnSpc>
                <a:tabLst>
                  <a:tab pos="0" algn="l"/>
                </a:tabLst>
              </a:pPr>
              <a:endParaRPr lang="en-GB" sz="1800" b="0" u="none" strike="noStrike">
                <a:solidFill>
                  <a:srgbClr val="000000"/>
                </a:solidFill>
                <a:effectLst/>
                <a:uFillTx/>
                <a:latin typeface="Aptos"/>
              </a:endParaRPr>
            </a:p>
          </p:txBody>
        </p:sp>
        <p:sp>
          <p:nvSpPr>
            <p:cNvPr id="1348" name="Vrije vorm: vorm 137"/>
            <p:cNvSpPr/>
            <p:nvPr/>
          </p:nvSpPr>
          <p:spPr>
            <a:xfrm>
              <a:off x="10140840" y="2035800"/>
              <a:ext cx="223920" cy="225000"/>
            </a:xfrm>
            <a:custGeom>
              <a:avLst/>
              <a:gdLst>
                <a:gd name="textAreaLeft" fmla="*/ 0 w 223920"/>
                <a:gd name="textAreaRight" fmla="*/ 225720 w 223920"/>
                <a:gd name="textAreaTop" fmla="*/ 0 h 225000"/>
                <a:gd name="textAreaBottom" fmla="*/ 226800 h 225000"/>
                <a:gd name="GluePoint1X" fmla="*/ 113676 w 225857"/>
                <a:gd name="GluePoint1Y" fmla="*/ 226887 h 226887"/>
                <a:gd name="GluePoint2X" fmla="*/ 97247 w 225857"/>
                <a:gd name="GluePoint2Y" fmla="*/ 225696 h 226887"/>
                <a:gd name="GluePoint3X" fmla="*/ 22607 w 225857"/>
                <a:gd name="GluePoint3Y" fmla="*/ 181362 h 226887"/>
                <a:gd name="GluePoint4X" fmla="*/ 1187 w 225857"/>
                <a:gd name="GluePoint4Y" fmla="*/ 97232 h 226887"/>
                <a:gd name="GluePoint5X" fmla="*/ 113373 w 225857"/>
                <a:gd name="GluePoint5Y" fmla="*/ 0 h 226887"/>
                <a:gd name="GluePoint6X" fmla="*/ 127553 w 225857"/>
                <a:gd name="GluePoint6Y" fmla="*/ 14160 h 226887"/>
                <a:gd name="GluePoint7X" fmla="*/ 123412 w 225857"/>
                <a:gd name="GluePoint7Y" fmla="*/ 24199 h 226887"/>
                <a:gd name="GluePoint8X" fmla="*/ 113392 w 225857"/>
                <a:gd name="GluePoint8Y" fmla="*/ 28359 h 226887"/>
                <a:gd name="GluePoint9X" fmla="*/ 29243 w 225857"/>
                <a:gd name="GluePoint9Y" fmla="*/ 101278 h 226887"/>
                <a:gd name="GluePoint10X" fmla="*/ 45313 w 225857"/>
                <a:gd name="GluePoint10Y" fmla="*/ 164385 h 226887"/>
                <a:gd name="GluePoint11X" fmla="*/ 101293 w 225857"/>
                <a:gd name="GluePoint11Y" fmla="*/ 197640 h 226887"/>
                <a:gd name="GluePoint12X" fmla="*/ 113600 w 225857"/>
                <a:gd name="GluePoint12Y" fmla="*/ 198529 h 226887"/>
                <a:gd name="GluePoint13X" fmla="*/ 164381 w 225857"/>
                <a:gd name="GluePoint13Y" fmla="*/ 181570 h 226887"/>
                <a:gd name="GluePoint14X" fmla="*/ 197636 w 225857"/>
                <a:gd name="GluePoint14Y" fmla="*/ 125591 h 226887"/>
                <a:gd name="GluePoint15X" fmla="*/ 211683 w 225857"/>
                <a:gd name="GluePoint15Y" fmla="*/ 113415 h 226887"/>
                <a:gd name="GluePoint16X" fmla="*/ 213706 w 225857"/>
                <a:gd name="GluePoint16Y" fmla="*/ 113567 h 226887"/>
                <a:gd name="GluePoint17X" fmla="*/ 225711 w 225857"/>
                <a:gd name="GluePoint17Y" fmla="*/ 129618 h 226887"/>
                <a:gd name="GluePoint18X" fmla="*/ 181377 w 225857"/>
                <a:gd name="GluePoint18Y" fmla="*/ 204257 h 226887"/>
                <a:gd name="GluePoint19X" fmla="*/ 113676 w 225857"/>
                <a:gd name="GluePoint19Y" fmla="*/ 226887 h 22688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Lst>
              <a:rect l="textAreaLeft" t="textAreaTop" r="textAreaRight" b="textAreaBottom"/>
              <a:pathLst>
                <a:path w="225857" h="226887">
                  <a:moveTo>
                    <a:pt x="113676" y="226887"/>
                  </a:moveTo>
                  <a:cubicBezTo>
                    <a:pt x="108231" y="226887"/>
                    <a:pt x="102692" y="226490"/>
                    <a:pt x="97247" y="225696"/>
                  </a:cubicBezTo>
                  <a:cubicBezTo>
                    <a:pt x="67262" y="221367"/>
                    <a:pt x="40756" y="205618"/>
                    <a:pt x="22607" y="181362"/>
                  </a:cubicBezTo>
                  <a:cubicBezTo>
                    <a:pt x="4457" y="157088"/>
                    <a:pt x="-3143" y="127217"/>
                    <a:pt x="1187" y="97232"/>
                  </a:cubicBezTo>
                  <a:cubicBezTo>
                    <a:pt x="9165" y="41838"/>
                    <a:pt x="57393" y="38"/>
                    <a:pt x="113373" y="0"/>
                  </a:cubicBezTo>
                  <a:cubicBezTo>
                    <a:pt x="121181" y="0"/>
                    <a:pt x="127553" y="6352"/>
                    <a:pt x="127553" y="14160"/>
                  </a:cubicBezTo>
                  <a:cubicBezTo>
                    <a:pt x="127553" y="17942"/>
                    <a:pt x="126078" y="21515"/>
                    <a:pt x="123412" y="24199"/>
                  </a:cubicBezTo>
                  <a:cubicBezTo>
                    <a:pt x="120728" y="26884"/>
                    <a:pt x="117173" y="28359"/>
                    <a:pt x="113392" y="28359"/>
                  </a:cubicBezTo>
                  <a:cubicBezTo>
                    <a:pt x="71422" y="28377"/>
                    <a:pt x="35236" y="59723"/>
                    <a:pt x="29243" y="101278"/>
                  </a:cubicBezTo>
                  <a:cubicBezTo>
                    <a:pt x="25991" y="123776"/>
                    <a:pt x="31701" y="146179"/>
                    <a:pt x="45313" y="164385"/>
                  </a:cubicBezTo>
                  <a:cubicBezTo>
                    <a:pt x="58925" y="182591"/>
                    <a:pt x="78814" y="194389"/>
                    <a:pt x="101293" y="197640"/>
                  </a:cubicBezTo>
                  <a:cubicBezTo>
                    <a:pt x="105376" y="198226"/>
                    <a:pt x="109516" y="198529"/>
                    <a:pt x="113600" y="198529"/>
                  </a:cubicBezTo>
                  <a:cubicBezTo>
                    <a:pt x="131995" y="198529"/>
                    <a:pt x="149559" y="192668"/>
                    <a:pt x="164381" y="181570"/>
                  </a:cubicBezTo>
                  <a:cubicBezTo>
                    <a:pt x="182587" y="167958"/>
                    <a:pt x="194384" y="148088"/>
                    <a:pt x="197636" y="125591"/>
                  </a:cubicBezTo>
                  <a:cubicBezTo>
                    <a:pt x="198657" y="118652"/>
                    <a:pt x="204688" y="113415"/>
                    <a:pt x="211683" y="113415"/>
                  </a:cubicBezTo>
                  <a:cubicBezTo>
                    <a:pt x="212345" y="113415"/>
                    <a:pt x="213025" y="113472"/>
                    <a:pt x="213706" y="113567"/>
                  </a:cubicBezTo>
                  <a:cubicBezTo>
                    <a:pt x="221438" y="114682"/>
                    <a:pt x="226826" y="121885"/>
                    <a:pt x="225711" y="129618"/>
                  </a:cubicBezTo>
                  <a:cubicBezTo>
                    <a:pt x="221382" y="159602"/>
                    <a:pt x="205633" y="186127"/>
                    <a:pt x="181377" y="204257"/>
                  </a:cubicBezTo>
                  <a:cubicBezTo>
                    <a:pt x="161602" y="219060"/>
                    <a:pt x="138178" y="226887"/>
                    <a:pt x="113676" y="226887"/>
                  </a:cubicBezTo>
                  <a:close/>
                </a:path>
              </a:pathLst>
            </a:custGeom>
            <a:solidFill>
              <a:schemeClr val="bg2"/>
            </a:solidFill>
            <a:ln w="18653">
              <a:noFill/>
            </a:ln>
          </p:spPr>
          <p:style>
            <a:lnRef idx="0"/>
            <a:fillRef idx="0"/>
            <a:effectRef idx="0"/>
            <a:fontRef idx="minor"/>
          </p:style>
          <p:txBody>
            <a:bodyPr lIns="90000" tIns="45000" rIns="90000" bIns="45000" anchor="ctr">
              <a:noAutofit/>
            </a:bodyPr>
            <a:p>
              <a:pPr defTabSz="914400">
                <a:lnSpc>
                  <a:spcPct val="100000"/>
                </a:lnSpc>
                <a:tabLst>
                  <a:tab pos="0" algn="l"/>
                </a:tabLst>
              </a:pPr>
              <a:endParaRPr lang="en-GB" sz="1800" b="0" u="none" strike="noStrike">
                <a:solidFill>
                  <a:srgbClr val="000000"/>
                </a:solidFill>
                <a:effectLst/>
                <a:uFillTx/>
                <a:latin typeface="Aptos"/>
              </a:endParaRPr>
            </a:p>
          </p:txBody>
        </p:sp>
        <p:sp>
          <p:nvSpPr>
            <p:cNvPr id="1349" name="Vrije vorm: vorm 138"/>
            <p:cNvSpPr/>
            <p:nvPr/>
          </p:nvSpPr>
          <p:spPr>
            <a:xfrm>
              <a:off x="10202760" y="2060640"/>
              <a:ext cx="163080" cy="120600"/>
            </a:xfrm>
            <a:custGeom>
              <a:avLst/>
              <a:gdLst>
                <a:gd name="textAreaLeft" fmla="*/ 0 w 163080"/>
                <a:gd name="textAreaRight" fmla="*/ 164880 w 163080"/>
                <a:gd name="textAreaTop" fmla="*/ 0 h 120600"/>
                <a:gd name="textAreaBottom" fmla="*/ 122400 h 120600"/>
                <a:gd name="GluePoint1X" fmla="*/ 51303 w 164737"/>
                <a:gd name="GluePoint1Y" fmla="*/ 122433 h 122433"/>
                <a:gd name="GluePoint2X" fmla="*/ 32511 w 164737"/>
                <a:gd name="GluePoint2Y" fmla="*/ 114682 h 122433"/>
                <a:gd name="GluePoint3X" fmla="*/ 4114 w 164737"/>
                <a:gd name="GluePoint3Y" fmla="*/ 86210 h 122433"/>
                <a:gd name="GluePoint4X" fmla="*/ 4152 w 164737"/>
                <a:gd name="GluePoint4Y" fmla="*/ 66151 h 122433"/>
                <a:gd name="GluePoint5X" fmla="*/ 14172 w 164737"/>
                <a:gd name="GluePoint5Y" fmla="*/ 62011 h 122433"/>
                <a:gd name="GluePoint6X" fmla="*/ 24211 w 164737"/>
                <a:gd name="GluePoint6Y" fmla="*/ 66170 h 122433"/>
                <a:gd name="GluePoint7X" fmla="*/ 51303 w 164737"/>
                <a:gd name="GluePoint7Y" fmla="*/ 93375 h 122433"/>
                <a:gd name="GluePoint8X" fmla="*/ 140538 w 164737"/>
                <a:gd name="GluePoint8Y" fmla="*/ 4159 h 122433"/>
                <a:gd name="GluePoint9X" fmla="*/ 150558 w 164737"/>
                <a:gd name="GluePoint9Y" fmla="*/ 0 h 122433"/>
                <a:gd name="GluePoint10X" fmla="*/ 160578 w 164737"/>
                <a:gd name="GluePoint10Y" fmla="*/ 4159 h 122433"/>
                <a:gd name="GluePoint11X" fmla="*/ 164737 w 164737"/>
                <a:gd name="GluePoint11Y" fmla="*/ 14179 h 122433"/>
                <a:gd name="GluePoint12X" fmla="*/ 160578 w 164737"/>
                <a:gd name="GluePoint12Y" fmla="*/ 24199 h 122433"/>
                <a:gd name="GluePoint13X" fmla="*/ 70095 w 164737"/>
                <a:gd name="GluePoint13Y" fmla="*/ 114682 h 122433"/>
                <a:gd name="GluePoint14X" fmla="*/ 51303 w 164737"/>
                <a:gd name="GluePoint14Y" fmla="*/ 122433 h 122433"/>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Lst>
              <a:rect l="textAreaLeft" t="textAreaTop" r="textAreaRight" b="textAreaBottom"/>
              <a:pathLst>
                <a:path w="164737" h="122433">
                  <a:moveTo>
                    <a:pt x="51303" y="122433"/>
                  </a:moveTo>
                  <a:cubicBezTo>
                    <a:pt x="44194" y="122433"/>
                    <a:pt x="37540" y="119673"/>
                    <a:pt x="32511" y="114682"/>
                  </a:cubicBezTo>
                  <a:lnTo>
                    <a:pt x="4114" y="86210"/>
                  </a:lnTo>
                  <a:cubicBezTo>
                    <a:pt x="-1387" y="80671"/>
                    <a:pt x="-1368" y="71672"/>
                    <a:pt x="4152" y="66151"/>
                  </a:cubicBezTo>
                  <a:cubicBezTo>
                    <a:pt x="6837" y="63485"/>
                    <a:pt x="10391" y="62011"/>
                    <a:pt x="14172" y="62011"/>
                  </a:cubicBezTo>
                  <a:cubicBezTo>
                    <a:pt x="17972" y="62011"/>
                    <a:pt x="21545" y="63485"/>
                    <a:pt x="24211" y="66170"/>
                  </a:cubicBezTo>
                  <a:lnTo>
                    <a:pt x="51303" y="93375"/>
                  </a:lnTo>
                  <a:lnTo>
                    <a:pt x="140538" y="4159"/>
                  </a:lnTo>
                  <a:cubicBezTo>
                    <a:pt x="143223" y="1475"/>
                    <a:pt x="146777" y="0"/>
                    <a:pt x="150558" y="0"/>
                  </a:cubicBezTo>
                  <a:cubicBezTo>
                    <a:pt x="154339" y="0"/>
                    <a:pt x="157912" y="1475"/>
                    <a:pt x="160578" y="4159"/>
                  </a:cubicBezTo>
                  <a:cubicBezTo>
                    <a:pt x="163263" y="6825"/>
                    <a:pt x="164737" y="10379"/>
                    <a:pt x="164737" y="14179"/>
                  </a:cubicBezTo>
                  <a:cubicBezTo>
                    <a:pt x="164737" y="17979"/>
                    <a:pt x="163263" y="21534"/>
                    <a:pt x="160578" y="24199"/>
                  </a:cubicBezTo>
                  <a:lnTo>
                    <a:pt x="70095" y="114682"/>
                  </a:lnTo>
                  <a:cubicBezTo>
                    <a:pt x="65085" y="119692"/>
                    <a:pt x="58412" y="122433"/>
                    <a:pt x="51303" y="122433"/>
                  </a:cubicBezTo>
                  <a:close/>
                </a:path>
              </a:pathLst>
            </a:custGeom>
            <a:solidFill>
              <a:schemeClr val="bg2"/>
            </a:solidFill>
            <a:ln w="18653">
              <a:noFill/>
            </a:ln>
          </p:spPr>
          <p:style>
            <a:lnRef idx="0"/>
            <a:fillRef idx="0"/>
            <a:effectRef idx="0"/>
            <a:fontRef idx="minor"/>
          </p:style>
          <p:txBody>
            <a:bodyPr lIns="90000" tIns="45000" rIns="90000" bIns="45000" anchor="ctr">
              <a:noAutofit/>
            </a:bodyPr>
            <a:p>
              <a:pPr defTabSz="914400">
                <a:lnSpc>
                  <a:spcPct val="100000"/>
                </a:lnSpc>
                <a:tabLst>
                  <a:tab pos="0" algn="l"/>
                </a:tabLst>
              </a:pPr>
              <a:endParaRPr lang="en-GB" sz="1800" b="0" u="none" strike="noStrike">
                <a:solidFill>
                  <a:srgbClr val="000000"/>
                </a:solidFill>
                <a:effectLst/>
                <a:uFillTx/>
                <a:latin typeface="Aptos"/>
              </a:endParaRPr>
            </a:p>
          </p:txBody>
        </p:sp>
      </p:grpSp>
      <p:sp>
        <p:nvSpPr>
          <p:cNvPr id="1350" name="Text 17"/>
          <p:cNvSpPr/>
          <p:nvPr/>
        </p:nvSpPr>
        <p:spPr>
          <a:xfrm>
            <a:off x="2642400" y="5949000"/>
            <a:ext cx="8659440" cy="583560"/>
          </a:xfrm>
          <a:prstGeom prst="rect">
            <a:avLst/>
          </a:prstGeom>
          <a:noFill/>
          <a:ln w="0">
            <a:noFill/>
          </a:ln>
        </p:spPr>
        <p:style>
          <a:lnRef idx="0"/>
          <a:fillRef idx="0"/>
          <a:effectRef idx="0"/>
          <a:fontRef idx="minor"/>
        </p:style>
        <p:txBody>
          <a:bodyPr lIns="0" tIns="0" rIns="0" bIns="0" anchor="ctr">
            <a:noAutofit/>
          </a:bodyPr>
          <a:p>
            <a:pPr defTabSz="914400">
              <a:lnSpc>
                <a:spcPct val="100000"/>
              </a:lnSpc>
            </a:pPr>
            <a:r>
              <a:rPr lang="en-US" sz="1400" b="0" u="none" strike="noStrike">
                <a:solidFill>
                  <a:srgbClr val="1E293B"/>
                </a:solidFill>
                <a:effectLst/>
                <a:uFillTx/>
                <a:latin typeface="Calibri"/>
                <a:ea typeface="Calibri"/>
              </a:rPr>
              <a:t>I</a:t>
            </a:r>
            <a:r>
              <a:rPr lang="en-US" sz="1400" b="0" u="none" strike="noStrike">
                <a:solidFill>
                  <a:srgbClr val="1E293B"/>
                </a:solidFill>
                <a:effectLst/>
                <a:uFillTx/>
                <a:latin typeface="Aptos"/>
                <a:ea typeface="Calibri"/>
              </a:rPr>
              <a:t>nspreekmoment: bij de twee-maandelijkse inputsessies, en voor elke fase-overgang kunnen de domeinteams input geven vóór financiële of inhoudelijke GO/NO-GO beslissingen.</a:t>
            </a:r>
            <a:endParaRPr lang="nl-NL" sz="1400" b="0" u="none" strike="noStrike">
              <a:solidFill>
                <a:srgbClr val="000000"/>
              </a:solidFill>
              <a:effectLst/>
              <a:uFillTx/>
              <a:latin typeface="Calibri"/>
            </a:endParaRPr>
          </a:p>
        </p:txBody>
      </p:sp>
    </p:spTree>
  </p:cSld>
  <mc:AlternateContent>
    <mc:Choice Requires="p14">
      <p:transition spd="med" p14:dur="700">
        <p:fade/>
      </p:transition>
    </mc:Choice>
    <mc:Fallback>
      <p:transition spd="med">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1" name="PlaceHolder 1"/>
          <p:cNvSpPr>
            <a:spLocks noGrp="1"/>
          </p:cNvSpPr>
          <p:nvPr>
            <p:ph hasCustomPrompt="1"/>
          </p:nvPr>
        </p:nvSpPr>
        <p:spPr>
          <a:xfrm>
            <a:off x="720000" y="6060600"/>
            <a:ext cx="930600" cy="473400"/>
          </a:xfrm>
          <a:prstGeom prst="rect">
            <a:avLst/>
          </a:prstGeom>
          <a:blipFill rotWithShape="0">
            <a:blip r:embed="rId1"/>
            <a:stretch/>
          </a:blip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352" name="PlaceHolder 2"/>
          <p:cNvSpPr>
            <a:spLocks noGrp="1"/>
          </p:cNvSpPr>
          <p:nvPr>
            <p:ph hasCustomPrompt="1"/>
          </p:nvPr>
        </p:nvSpPr>
        <p:spPr>
          <a:xfrm>
            <a:off x="708120" y="707760"/>
            <a:ext cx="34200" cy="394200"/>
          </a:xfrm>
          <a:prstGeom prst="rect">
            <a:avLst/>
          </a:prstGeom>
          <a:solidFill>
            <a:schemeClr val="accent1"/>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353" name="PlaceHolder 3"/>
          <p:cNvSpPr>
            <a:spLocks noGrp="1"/>
          </p:cNvSpPr>
          <p:nvPr>
            <p:ph type="title" hasCustomPrompt="1"/>
          </p:nvPr>
        </p:nvSpPr>
        <p:spPr>
          <a:xfrm>
            <a:off x="865080" y="722160"/>
            <a:ext cx="10604880" cy="340560"/>
          </a:xfrm>
          <a:prstGeom prst="rect">
            <a:avLst/>
          </a:prstGeom>
          <a:noFill/>
          <a:ln w="0">
            <a:noFill/>
          </a:ln>
        </p:spPr>
        <p:txBody>
          <a:bodyPr lIns="0" tIns="0" rIns="0" bIns="0" anchor="t">
            <a:noAutofit/>
          </a:bodyPr>
          <a:p>
            <a:pPr indent="0" algn="l" defTabSz="914400">
              <a:lnSpc>
                <a:spcPct val="90000"/>
              </a:lnSpc>
              <a:buNone/>
              <a:tabLst>
                <a:tab pos="0" algn="l"/>
              </a:tabLst>
            </a:pPr>
            <a:r>
              <a:rPr lang="en-GB" sz="3400" b="1" u="none" strike="noStrike">
                <a:solidFill>
                  <a:schemeClr val="dk1"/>
                </a:solidFill>
                <a:effectLst/>
                <a:uFillTx/>
                <a:latin typeface="Aptos"/>
              </a:rPr>
              <a:t>5. Besluitvormingsproces (LCPM)</a:t>
            </a:r>
            <a:endParaRPr lang="en-GB" sz="3400" b="1" u="none" strike="noStrike">
              <a:solidFill>
                <a:schemeClr val="dk1"/>
              </a:solidFill>
              <a:effectLst/>
              <a:uFillTx/>
              <a:latin typeface="Aptos"/>
            </a:endParaRPr>
          </a:p>
        </p:txBody>
      </p:sp>
      <p:cxnSp>
        <p:nvCxnSpPr>
          <p:cNvPr id="1354" name="Rechte verbindingslijn 8"/>
          <p:cNvCxnSpPr/>
          <p:nvPr/>
        </p:nvCxnSpPr>
        <p:spPr>
          <a:xfrm>
            <a:off x="744120" y="3699360"/>
            <a:ext cx="10717560" cy="1800"/>
          </a:xfrm>
          <a:prstGeom prst="straightConnector1">
            <a:avLst/>
          </a:prstGeom>
          <a:ln cap="rnd" w="12700">
            <a:solidFill>
              <a:srgbClr val="070809"/>
            </a:solidFill>
            <a:round/>
          </a:ln>
        </p:spPr>
      </p:cxnSp>
      <p:sp>
        <p:nvSpPr>
          <p:cNvPr id="1355" name="Rechthoek: afgeronde hoeken 20"/>
          <p:cNvSpPr/>
          <p:nvPr/>
        </p:nvSpPr>
        <p:spPr>
          <a:xfrm>
            <a:off x="714240" y="3590640"/>
            <a:ext cx="213840" cy="215640"/>
          </a:xfrm>
          <a:prstGeom prst="roundRect">
            <a:avLst>
              <a:gd name="adj" fmla="val 16667"/>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p:style>
        <p:txBody>
          <a:bodyPr lIns="144000" tIns="97200" rIns="144000" bIns="972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grpSp>
        <p:nvGrpSpPr>
          <p:cNvPr id="1356" name="Groep 16"/>
          <p:cNvGrpSpPr/>
          <p:nvPr/>
        </p:nvGrpSpPr>
        <p:grpSpPr>
          <a:xfrm>
            <a:off x="1318320" y="1886760"/>
            <a:ext cx="1863360" cy="2113200"/>
            <a:chOff x="1318320" y="1886760"/>
            <a:chExt cx="1863360" cy="2113200"/>
          </a:xfrm>
        </p:grpSpPr>
        <p:sp>
          <p:nvSpPr>
            <p:cNvPr id="1357" name="Tekstvak 29"/>
            <p:cNvSpPr/>
            <p:nvPr/>
          </p:nvSpPr>
          <p:spPr>
            <a:xfrm>
              <a:off x="1367280" y="2174760"/>
              <a:ext cx="1765080" cy="34524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Ideeën verkennen</a:t>
              </a:r>
              <a:endParaRPr lang="nl-NL" sz="1600" b="0" u="none" strike="noStrike">
                <a:solidFill>
                  <a:srgbClr val="000000"/>
                </a:solidFill>
                <a:effectLst/>
                <a:uFillTx/>
                <a:latin typeface="Calibri"/>
              </a:endParaRPr>
            </a:p>
          </p:txBody>
        </p:sp>
        <p:cxnSp>
          <p:nvCxnSpPr>
            <p:cNvPr id="1358" name="Rechte verbindingslijn 13"/>
            <p:cNvCxnSpPr>
              <a:endCxn id="1359" idx="0"/>
            </p:cNvCxnSpPr>
            <p:nvPr/>
          </p:nvCxnSpPr>
          <p:spPr>
            <a:xfrm flipH="1">
              <a:off x="2249640" y="2913120"/>
              <a:ext cx="1800" cy="378360"/>
            </a:xfrm>
            <a:prstGeom prst="straightConnector1">
              <a:avLst/>
            </a:prstGeom>
            <a:ln cap="rnd" w="12700">
              <a:solidFill>
                <a:srgbClr val="070809"/>
              </a:solidFill>
              <a:round/>
            </a:ln>
          </p:spPr>
        </p:cxnSp>
        <p:sp>
          <p:nvSpPr>
            <p:cNvPr id="1359" name="Rechthoek: afgeronde hoeken 15"/>
            <p:cNvSpPr/>
            <p:nvPr/>
          </p:nvSpPr>
          <p:spPr>
            <a:xfrm>
              <a:off x="1898280" y="3291120"/>
              <a:ext cx="703080" cy="708840"/>
            </a:xfrm>
            <a:prstGeom prst="roundRect">
              <a:avLst>
                <a:gd name="adj"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0" tIns="0" rIns="0" bIns="0" anchor="ctr">
              <a:noAutofit/>
            </a:bodyPr>
            <a:p>
              <a:pPr algn="ctr" defTabSz="914400">
                <a:lnSpc>
                  <a:spcPct val="90000"/>
                </a:lnSpc>
                <a:spcBef>
                  <a:spcPts val="201"/>
                </a:spcBef>
                <a:spcAft>
                  <a:spcPts val="201"/>
                </a:spcAft>
                <a:tabLst>
                  <a:tab pos="0" algn="l"/>
                </a:tabLst>
              </a:pPr>
              <a:r>
                <a:rPr lang="en-GB" sz="1800" b="1" u="none" strike="noStrike">
                  <a:solidFill>
                    <a:srgbClr val="FFFFFF"/>
                  </a:solidFill>
                  <a:effectLst/>
                  <a:uFillTx/>
                  <a:latin typeface="Aptos"/>
                </a:rPr>
                <a:t>1</a:t>
              </a:r>
              <a:endParaRPr lang="nl-NL" sz="1800" b="0" u="none" strike="noStrike">
                <a:solidFill>
                  <a:srgbClr val="FFFFFF"/>
                </a:solidFill>
                <a:effectLst/>
                <a:uFillTx/>
                <a:latin typeface="Calibri"/>
              </a:endParaRPr>
            </a:p>
          </p:txBody>
        </p:sp>
        <p:sp>
          <p:nvSpPr>
            <p:cNvPr id="1360" name="Tekstvak 28"/>
            <p:cNvSpPr/>
            <p:nvPr/>
          </p:nvSpPr>
          <p:spPr>
            <a:xfrm>
              <a:off x="1318320" y="1886760"/>
              <a:ext cx="1863360" cy="27792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Exploratie</a:t>
              </a:r>
              <a:endParaRPr lang="nl-NL" sz="1800" b="0" u="none" strike="noStrike">
                <a:solidFill>
                  <a:srgbClr val="000000"/>
                </a:solidFill>
                <a:effectLst/>
                <a:uFillTx/>
                <a:latin typeface="Calibri"/>
              </a:endParaRPr>
            </a:p>
          </p:txBody>
        </p:sp>
      </p:grpSp>
      <p:grpSp>
        <p:nvGrpSpPr>
          <p:cNvPr id="1361" name="Groep 14"/>
          <p:cNvGrpSpPr/>
          <p:nvPr/>
        </p:nvGrpSpPr>
        <p:grpSpPr>
          <a:xfrm>
            <a:off x="2904840" y="3363120"/>
            <a:ext cx="1863360" cy="2550960"/>
            <a:chOff x="2904840" y="3363120"/>
            <a:chExt cx="1863360" cy="2550960"/>
          </a:xfrm>
        </p:grpSpPr>
        <p:sp>
          <p:nvSpPr>
            <p:cNvPr id="1362" name="Tekstvak 33"/>
            <p:cNvSpPr/>
            <p:nvPr/>
          </p:nvSpPr>
          <p:spPr>
            <a:xfrm>
              <a:off x="2904840" y="4843800"/>
              <a:ext cx="1863360" cy="26280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Proof of concept</a:t>
              </a:r>
              <a:endParaRPr lang="nl-NL" sz="1800" b="0" u="none" strike="noStrike">
                <a:solidFill>
                  <a:srgbClr val="000000"/>
                </a:solidFill>
                <a:effectLst/>
                <a:uFillTx/>
                <a:latin typeface="Calibri"/>
              </a:endParaRPr>
            </a:p>
          </p:txBody>
        </p:sp>
        <p:sp>
          <p:nvSpPr>
            <p:cNvPr id="1363" name="Tekstvak 34"/>
            <p:cNvSpPr/>
            <p:nvPr/>
          </p:nvSpPr>
          <p:spPr>
            <a:xfrm>
              <a:off x="2953800" y="5161320"/>
              <a:ext cx="1765080" cy="7527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endParaRPr lang="nl-NL" sz="1600" b="0" u="none" strike="noStrike">
                <a:solidFill>
                  <a:srgbClr val="000000"/>
                </a:solidFill>
                <a:effectLst/>
                <a:uFillTx/>
                <a:latin typeface="Calibri"/>
              </a:endParaRPr>
            </a:p>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Technologie uitproberen</a:t>
              </a:r>
              <a:endParaRPr lang="nl-NL" sz="1600" b="0" u="none" strike="noStrike">
                <a:solidFill>
                  <a:srgbClr val="000000"/>
                </a:solidFill>
                <a:effectLst/>
                <a:uFillTx/>
                <a:latin typeface="Calibri"/>
              </a:endParaRPr>
            </a:p>
          </p:txBody>
        </p:sp>
        <p:sp>
          <p:nvSpPr>
            <p:cNvPr id="1364" name="Rechthoek: afgeronde hoeken 36"/>
            <p:cNvSpPr/>
            <p:nvPr/>
          </p:nvSpPr>
          <p:spPr>
            <a:xfrm>
              <a:off x="3485160" y="3363120"/>
              <a:ext cx="703080" cy="708840"/>
            </a:xfrm>
            <a:prstGeom prst="roundRect">
              <a:avLst>
                <a:gd name="adj"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0" tIns="0" rIns="0" bIns="0" anchor="ctr">
              <a:noAutofit/>
            </a:bodyPr>
            <a:p>
              <a:pPr algn="ctr" defTabSz="914400">
                <a:lnSpc>
                  <a:spcPct val="90000"/>
                </a:lnSpc>
                <a:spcBef>
                  <a:spcPts val="201"/>
                </a:spcBef>
                <a:spcAft>
                  <a:spcPts val="201"/>
                </a:spcAft>
                <a:tabLst>
                  <a:tab pos="0" algn="l"/>
                </a:tabLst>
              </a:pPr>
              <a:r>
                <a:rPr lang="en-GB" sz="1800" b="1" u="none" strike="noStrike">
                  <a:solidFill>
                    <a:srgbClr val="070809"/>
                  </a:solidFill>
                  <a:effectLst/>
                  <a:uFillTx/>
                  <a:latin typeface="Aptos"/>
                </a:rPr>
                <a:t>2</a:t>
              </a:r>
              <a:endParaRPr lang="nl-NL" sz="1800" b="0" u="none" strike="noStrike">
                <a:solidFill>
                  <a:srgbClr val="000000"/>
                </a:solidFill>
                <a:effectLst/>
                <a:uFillTx/>
                <a:latin typeface="Calibri"/>
              </a:endParaRPr>
            </a:p>
          </p:txBody>
        </p:sp>
        <p:cxnSp>
          <p:nvCxnSpPr>
            <p:cNvPr id="1365" name="Rechte verbindingslijn 37"/>
            <p:cNvCxnSpPr/>
            <p:nvPr/>
          </p:nvCxnSpPr>
          <p:spPr>
            <a:xfrm>
              <a:off x="3837240" y="4073400"/>
              <a:ext cx="1800" cy="379080"/>
            </a:xfrm>
            <a:prstGeom prst="straightConnector1">
              <a:avLst/>
            </a:prstGeom>
            <a:ln cap="rnd" w="12700">
              <a:solidFill>
                <a:srgbClr val="070809"/>
              </a:solidFill>
              <a:round/>
            </a:ln>
          </p:spPr>
        </p:cxnSp>
      </p:grpSp>
      <p:grpSp>
        <p:nvGrpSpPr>
          <p:cNvPr id="1366" name="Groep 12"/>
          <p:cNvGrpSpPr/>
          <p:nvPr/>
        </p:nvGrpSpPr>
        <p:grpSpPr>
          <a:xfrm>
            <a:off x="4491720" y="1886760"/>
            <a:ext cx="1863360" cy="2112840"/>
            <a:chOff x="4491720" y="1886760"/>
            <a:chExt cx="1863360" cy="2112840"/>
          </a:xfrm>
        </p:grpSpPr>
        <p:sp>
          <p:nvSpPr>
            <p:cNvPr id="1367" name="Tekstvak 40"/>
            <p:cNvSpPr/>
            <p:nvPr/>
          </p:nvSpPr>
          <p:spPr>
            <a:xfrm>
              <a:off x="4540680" y="2158920"/>
              <a:ext cx="1765080" cy="6645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Early adopters testen</a:t>
              </a:r>
              <a:endParaRPr lang="nl-NL" sz="1600" b="0" u="none" strike="noStrike">
                <a:solidFill>
                  <a:srgbClr val="000000"/>
                </a:solidFill>
                <a:effectLst/>
                <a:uFillTx/>
                <a:latin typeface="Calibri"/>
              </a:endParaRPr>
            </a:p>
          </p:txBody>
        </p:sp>
        <p:cxnSp>
          <p:nvCxnSpPr>
            <p:cNvPr id="1368" name="Rechte verbindingslijn 43"/>
            <p:cNvCxnSpPr>
              <a:endCxn id="1369" idx="0"/>
            </p:cNvCxnSpPr>
            <p:nvPr/>
          </p:nvCxnSpPr>
          <p:spPr>
            <a:xfrm flipH="1">
              <a:off x="5423040" y="3040200"/>
              <a:ext cx="1800" cy="334080"/>
            </a:xfrm>
            <a:prstGeom prst="straightConnector1">
              <a:avLst/>
            </a:prstGeom>
            <a:ln cap="rnd" w="12700">
              <a:solidFill>
                <a:srgbClr val="070809"/>
              </a:solidFill>
              <a:round/>
            </a:ln>
          </p:spPr>
        </p:cxnSp>
        <p:sp>
          <p:nvSpPr>
            <p:cNvPr id="1369" name="Rechthoek: afgeronde hoeken 44"/>
            <p:cNvSpPr/>
            <p:nvPr/>
          </p:nvSpPr>
          <p:spPr>
            <a:xfrm>
              <a:off x="5071680" y="3373920"/>
              <a:ext cx="703080" cy="625680"/>
            </a:xfrm>
            <a:prstGeom prst="roundRect">
              <a:avLst>
                <a:gd name="adj"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p:style>
          <p:txBody>
            <a:bodyPr lIns="0" tIns="0" rIns="0" bIns="0" anchor="ctr">
              <a:noAutofit/>
            </a:bodyPr>
            <a:p>
              <a:pPr algn="ctr" defTabSz="914400">
                <a:lnSpc>
                  <a:spcPct val="90000"/>
                </a:lnSpc>
                <a:spcBef>
                  <a:spcPts val="201"/>
                </a:spcBef>
                <a:spcAft>
                  <a:spcPts val="201"/>
                </a:spcAft>
                <a:tabLst>
                  <a:tab pos="0" algn="l"/>
                </a:tabLst>
              </a:pPr>
              <a:r>
                <a:rPr lang="en-GB" sz="1800" b="1" u="none" strike="noStrike">
                  <a:solidFill>
                    <a:srgbClr val="FFFFFF"/>
                  </a:solidFill>
                  <a:effectLst/>
                  <a:uFillTx/>
                  <a:latin typeface="Aptos"/>
                </a:rPr>
                <a:t>3</a:t>
              </a:r>
              <a:endParaRPr lang="nl-NL" sz="1800" b="0" u="none" strike="noStrike">
                <a:solidFill>
                  <a:srgbClr val="FFFFFF"/>
                </a:solidFill>
                <a:effectLst/>
                <a:uFillTx/>
                <a:latin typeface="Calibri"/>
              </a:endParaRPr>
            </a:p>
          </p:txBody>
        </p:sp>
        <p:sp>
          <p:nvSpPr>
            <p:cNvPr id="1370" name="Tekstvak 46"/>
            <p:cNvSpPr/>
            <p:nvPr/>
          </p:nvSpPr>
          <p:spPr>
            <a:xfrm>
              <a:off x="4491720" y="1886760"/>
              <a:ext cx="1863360" cy="45252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Pilotfase</a:t>
              </a:r>
              <a:endParaRPr lang="nl-NL" sz="1800" b="0" u="none" strike="noStrike">
                <a:solidFill>
                  <a:srgbClr val="000000"/>
                </a:solidFill>
                <a:effectLst/>
                <a:uFillTx/>
                <a:latin typeface="Calibri"/>
              </a:endParaRPr>
            </a:p>
          </p:txBody>
        </p:sp>
      </p:grpSp>
      <p:grpSp>
        <p:nvGrpSpPr>
          <p:cNvPr id="1371" name="Groep 11"/>
          <p:cNvGrpSpPr/>
          <p:nvPr/>
        </p:nvGrpSpPr>
        <p:grpSpPr>
          <a:xfrm>
            <a:off x="6078240" y="3291120"/>
            <a:ext cx="2031120" cy="2550960"/>
            <a:chOff x="6078240" y="3291120"/>
            <a:chExt cx="2031120" cy="2550960"/>
          </a:xfrm>
        </p:grpSpPr>
        <p:sp>
          <p:nvSpPr>
            <p:cNvPr id="1372" name="Tekstvak 49"/>
            <p:cNvSpPr/>
            <p:nvPr/>
          </p:nvSpPr>
          <p:spPr>
            <a:xfrm>
              <a:off x="6078240" y="4771800"/>
              <a:ext cx="2031120" cy="26280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Dienstontwikkeling</a:t>
              </a:r>
              <a:endParaRPr lang="nl-NL" sz="1800" b="0" u="none" strike="noStrike">
                <a:solidFill>
                  <a:srgbClr val="000000"/>
                </a:solidFill>
                <a:effectLst/>
                <a:uFillTx/>
                <a:latin typeface="Calibri"/>
              </a:endParaRPr>
            </a:p>
          </p:txBody>
        </p:sp>
        <p:sp>
          <p:nvSpPr>
            <p:cNvPr id="1373" name="Tekstvak 50"/>
            <p:cNvSpPr/>
            <p:nvPr/>
          </p:nvSpPr>
          <p:spPr>
            <a:xfrm>
              <a:off x="6127200" y="5089320"/>
              <a:ext cx="1765080" cy="7527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endParaRPr lang="nl-NL" sz="1600" b="0" u="none" strike="noStrike">
                <a:solidFill>
                  <a:srgbClr val="000000"/>
                </a:solidFill>
                <a:effectLst/>
                <a:uFillTx/>
                <a:latin typeface="Calibri"/>
              </a:endParaRPr>
            </a:p>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Naar operationele dienst</a:t>
              </a:r>
              <a:endParaRPr lang="nl-NL" sz="1600" b="0" u="none" strike="noStrike">
                <a:solidFill>
                  <a:srgbClr val="000000"/>
                </a:solidFill>
                <a:effectLst/>
                <a:uFillTx/>
                <a:latin typeface="Calibri"/>
              </a:endParaRPr>
            </a:p>
          </p:txBody>
        </p:sp>
        <p:sp>
          <p:nvSpPr>
            <p:cNvPr id="1374" name="Rechthoek: afgeronde hoeken 52"/>
            <p:cNvSpPr/>
            <p:nvPr/>
          </p:nvSpPr>
          <p:spPr>
            <a:xfrm>
              <a:off x="6658560" y="3291120"/>
              <a:ext cx="703080" cy="708840"/>
            </a:xfrm>
            <a:prstGeom prst="roundRect">
              <a:avLst>
                <a:gd name="adj"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p:style>
          <p:txBody>
            <a:bodyPr lIns="0" tIns="0" rIns="0" bIns="0" anchor="ctr">
              <a:noAutofit/>
            </a:bodyPr>
            <a:p>
              <a:pPr algn="ctr" defTabSz="914400">
                <a:lnSpc>
                  <a:spcPct val="90000"/>
                </a:lnSpc>
                <a:spcBef>
                  <a:spcPts val="201"/>
                </a:spcBef>
                <a:spcAft>
                  <a:spcPts val="201"/>
                </a:spcAft>
                <a:tabLst>
                  <a:tab pos="0" algn="l"/>
                </a:tabLst>
              </a:pPr>
              <a:r>
                <a:rPr lang="en-GB" sz="1800" b="1" u="none" strike="noStrike">
                  <a:solidFill>
                    <a:srgbClr val="FFFFFF"/>
                  </a:solidFill>
                  <a:effectLst/>
                  <a:uFillTx/>
                  <a:latin typeface="Aptos"/>
                </a:rPr>
                <a:t>4</a:t>
              </a:r>
              <a:endParaRPr lang="nl-NL" sz="1800" b="0" u="none" strike="noStrike">
                <a:solidFill>
                  <a:srgbClr val="FFFFFF"/>
                </a:solidFill>
                <a:effectLst/>
                <a:uFillTx/>
                <a:latin typeface="Calibri"/>
              </a:endParaRPr>
            </a:p>
          </p:txBody>
        </p:sp>
        <p:cxnSp>
          <p:nvCxnSpPr>
            <p:cNvPr id="1375" name="Rechte verbindingslijn 53"/>
            <p:cNvCxnSpPr/>
            <p:nvPr/>
          </p:nvCxnSpPr>
          <p:spPr>
            <a:xfrm>
              <a:off x="7010640" y="4001400"/>
              <a:ext cx="1800" cy="379080"/>
            </a:xfrm>
            <a:prstGeom prst="straightConnector1">
              <a:avLst/>
            </a:prstGeom>
            <a:ln cap="rnd" w="12700">
              <a:solidFill>
                <a:srgbClr val="070809"/>
              </a:solidFill>
              <a:round/>
            </a:ln>
          </p:spPr>
        </p:cxnSp>
      </p:grpSp>
      <p:grpSp>
        <p:nvGrpSpPr>
          <p:cNvPr id="1376" name="Groep 10"/>
          <p:cNvGrpSpPr/>
          <p:nvPr/>
        </p:nvGrpSpPr>
        <p:grpSpPr>
          <a:xfrm>
            <a:off x="7665120" y="1841400"/>
            <a:ext cx="1863360" cy="2158560"/>
            <a:chOff x="7665120" y="1841400"/>
            <a:chExt cx="1863360" cy="2158560"/>
          </a:xfrm>
        </p:grpSpPr>
        <p:sp>
          <p:nvSpPr>
            <p:cNvPr id="1377" name="Tekstvak 56"/>
            <p:cNvSpPr/>
            <p:nvPr/>
          </p:nvSpPr>
          <p:spPr>
            <a:xfrm>
              <a:off x="7714080" y="2174760"/>
              <a:ext cx="1765080" cy="7527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Dienst live</a:t>
              </a:r>
              <a:endParaRPr lang="nl-NL" sz="1600" b="0" u="none" strike="noStrike">
                <a:solidFill>
                  <a:srgbClr val="000000"/>
                </a:solidFill>
                <a:effectLst/>
                <a:uFillTx/>
                <a:latin typeface="Calibri"/>
              </a:endParaRPr>
            </a:p>
          </p:txBody>
        </p:sp>
        <p:cxnSp>
          <p:nvCxnSpPr>
            <p:cNvPr id="1378" name="Rechte verbindingslijn 59"/>
            <p:cNvCxnSpPr>
              <a:endCxn id="1379" idx="0"/>
            </p:cNvCxnSpPr>
            <p:nvPr/>
          </p:nvCxnSpPr>
          <p:spPr>
            <a:xfrm flipH="1">
              <a:off x="8596440" y="2913120"/>
              <a:ext cx="2880" cy="378360"/>
            </a:xfrm>
            <a:prstGeom prst="straightConnector1">
              <a:avLst/>
            </a:prstGeom>
            <a:ln cap="rnd" w="12700">
              <a:solidFill>
                <a:srgbClr val="070809"/>
              </a:solidFill>
              <a:round/>
            </a:ln>
          </p:spPr>
        </p:cxnSp>
        <p:sp>
          <p:nvSpPr>
            <p:cNvPr id="1379" name="Rechthoek: afgeronde hoeken 60"/>
            <p:cNvSpPr/>
            <p:nvPr/>
          </p:nvSpPr>
          <p:spPr>
            <a:xfrm>
              <a:off x="8245080" y="3291120"/>
              <a:ext cx="703080" cy="708840"/>
            </a:xfrm>
            <a:prstGeom prst="roundRect">
              <a:avLst>
                <a:gd name="adj"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0" tIns="0" rIns="0" bIns="0" anchor="ctr">
              <a:noAutofit/>
            </a:bodyPr>
            <a:p>
              <a:pPr algn="ctr" defTabSz="914400">
                <a:lnSpc>
                  <a:spcPct val="90000"/>
                </a:lnSpc>
                <a:spcBef>
                  <a:spcPts val="201"/>
                </a:spcBef>
                <a:spcAft>
                  <a:spcPts val="201"/>
                </a:spcAft>
                <a:tabLst>
                  <a:tab pos="0" algn="l"/>
                </a:tabLst>
              </a:pPr>
              <a:r>
                <a:rPr lang="en-GB" sz="1800" b="1" u="none" strike="noStrike">
                  <a:solidFill>
                    <a:srgbClr val="FFFFFF"/>
                  </a:solidFill>
                  <a:effectLst/>
                  <a:uFillTx/>
                  <a:latin typeface="Aptos"/>
                </a:rPr>
                <a:t>5</a:t>
              </a:r>
              <a:endParaRPr lang="nl-NL" sz="1800" b="0" u="none" strike="noStrike">
                <a:solidFill>
                  <a:srgbClr val="FFFFFF"/>
                </a:solidFill>
                <a:effectLst/>
                <a:uFillTx/>
                <a:latin typeface="Calibri"/>
              </a:endParaRPr>
            </a:p>
          </p:txBody>
        </p:sp>
        <p:sp>
          <p:nvSpPr>
            <p:cNvPr id="1380" name="Tekstvak 62"/>
            <p:cNvSpPr/>
            <p:nvPr/>
          </p:nvSpPr>
          <p:spPr>
            <a:xfrm>
              <a:off x="7665120" y="1841400"/>
              <a:ext cx="1863360" cy="27828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Productie</a:t>
              </a:r>
              <a:endParaRPr lang="nl-NL" sz="1800" b="0" u="none" strike="noStrike">
                <a:solidFill>
                  <a:srgbClr val="000000"/>
                </a:solidFill>
                <a:effectLst/>
                <a:uFillTx/>
                <a:latin typeface="Calibri"/>
              </a:endParaRPr>
            </a:p>
          </p:txBody>
        </p:sp>
      </p:grpSp>
      <p:sp>
        <p:nvSpPr>
          <p:cNvPr id="1381" name="Rechthoek: afgeronde hoeken 63"/>
          <p:cNvSpPr/>
          <p:nvPr/>
        </p:nvSpPr>
        <p:spPr>
          <a:xfrm>
            <a:off x="11256480" y="3590640"/>
            <a:ext cx="213840" cy="215640"/>
          </a:xfrm>
          <a:prstGeom prst="roundRect">
            <a:avLst>
              <a:gd name="adj" fmla="val 16667"/>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p:style>
        <p:txBody>
          <a:bodyPr lIns="144000" tIns="97200" rIns="144000" bIns="97200" anchor="ctr">
            <a:noAutofit/>
          </a:bodyPr>
          <a:p>
            <a:pPr algn="ctr" defTabSz="914400">
              <a:lnSpc>
                <a:spcPct val="90000"/>
              </a:lnSpc>
              <a:spcBef>
                <a:spcPts val="201"/>
              </a:spcBef>
              <a:spcAft>
                <a:spcPts val="201"/>
              </a:spcAft>
              <a:tabLst>
                <a:tab pos="0" algn="l"/>
              </a:tabLst>
            </a:pPr>
            <a:endParaRPr lang="en-GB" sz="1600" b="0" u="none" strike="noStrike">
              <a:solidFill>
                <a:srgbClr val="FFFFFF"/>
              </a:solidFill>
              <a:effectLst/>
              <a:uFillTx/>
              <a:latin typeface="Aptos"/>
            </a:endParaRPr>
          </a:p>
        </p:txBody>
      </p:sp>
      <p:grpSp>
        <p:nvGrpSpPr>
          <p:cNvPr id="1382" name="Groep 9"/>
          <p:cNvGrpSpPr/>
          <p:nvPr/>
        </p:nvGrpSpPr>
        <p:grpSpPr>
          <a:xfrm>
            <a:off x="9251640" y="3344040"/>
            <a:ext cx="1863360" cy="2551320"/>
            <a:chOff x="9251640" y="3344040"/>
            <a:chExt cx="1863360" cy="2551320"/>
          </a:xfrm>
        </p:grpSpPr>
        <p:sp>
          <p:nvSpPr>
            <p:cNvPr id="1383" name="Tekstvak 4"/>
            <p:cNvSpPr/>
            <p:nvPr/>
          </p:nvSpPr>
          <p:spPr>
            <a:xfrm>
              <a:off x="9251640" y="4824720"/>
              <a:ext cx="1863360" cy="26280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800" b="1" u="none" strike="noStrike">
                  <a:solidFill>
                    <a:srgbClr val="070809"/>
                  </a:solidFill>
                  <a:effectLst/>
                  <a:uFillTx/>
                  <a:latin typeface="Aptos"/>
                </a:rPr>
                <a:t>Uitfasering</a:t>
              </a:r>
              <a:endParaRPr lang="nl-NL" sz="1800" b="0" u="none" strike="noStrike">
                <a:solidFill>
                  <a:srgbClr val="000000"/>
                </a:solidFill>
                <a:effectLst/>
                <a:uFillTx/>
                <a:latin typeface="Calibri"/>
              </a:endParaRPr>
            </a:p>
          </p:txBody>
        </p:sp>
        <p:sp>
          <p:nvSpPr>
            <p:cNvPr id="1384" name="Tekstvak 5"/>
            <p:cNvSpPr/>
            <p:nvPr/>
          </p:nvSpPr>
          <p:spPr>
            <a:xfrm>
              <a:off x="9300600" y="5142600"/>
              <a:ext cx="1765080" cy="75276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endParaRPr lang="nl-NL" sz="1600" b="0" u="none" strike="noStrike">
                <a:solidFill>
                  <a:srgbClr val="000000"/>
                </a:solidFill>
                <a:effectLst/>
                <a:uFillTx/>
                <a:latin typeface="Calibri"/>
              </a:endParaRPr>
            </a:p>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Dienst beëindigen</a:t>
              </a:r>
              <a:endParaRPr lang="nl-NL" sz="1600" b="0" u="none" strike="noStrike">
                <a:solidFill>
                  <a:srgbClr val="000000"/>
                </a:solidFill>
                <a:effectLst/>
                <a:uFillTx/>
                <a:latin typeface="Calibri"/>
              </a:endParaRPr>
            </a:p>
          </p:txBody>
        </p:sp>
        <p:sp>
          <p:nvSpPr>
            <p:cNvPr id="1385" name="Rechthoek: afgeronde hoeken 6"/>
            <p:cNvSpPr/>
            <p:nvPr/>
          </p:nvSpPr>
          <p:spPr>
            <a:xfrm>
              <a:off x="9831960" y="3344040"/>
              <a:ext cx="703080" cy="708840"/>
            </a:xfrm>
            <a:prstGeom prst="roundRect">
              <a:avLst>
                <a:gd name="adj" fmla="val 16667"/>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0" tIns="0" rIns="0" bIns="0" anchor="ctr">
              <a:noAutofit/>
            </a:bodyPr>
            <a:p>
              <a:pPr algn="ctr" defTabSz="914400">
                <a:lnSpc>
                  <a:spcPct val="90000"/>
                </a:lnSpc>
                <a:spcBef>
                  <a:spcPts val="201"/>
                </a:spcBef>
                <a:spcAft>
                  <a:spcPts val="201"/>
                </a:spcAft>
                <a:tabLst>
                  <a:tab pos="0" algn="l"/>
                </a:tabLst>
              </a:pPr>
              <a:r>
                <a:rPr lang="en-GB" sz="1800" b="1" u="none" strike="noStrike">
                  <a:solidFill>
                    <a:srgbClr val="070809"/>
                  </a:solidFill>
                  <a:effectLst/>
                  <a:uFillTx/>
                  <a:latin typeface="Aptos"/>
                </a:rPr>
                <a:t>6</a:t>
              </a:r>
              <a:endParaRPr lang="nl-NL" sz="1800" b="0" u="none" strike="noStrike">
                <a:solidFill>
                  <a:srgbClr val="000000"/>
                </a:solidFill>
                <a:effectLst/>
                <a:uFillTx/>
                <a:latin typeface="Calibri"/>
              </a:endParaRPr>
            </a:p>
          </p:txBody>
        </p:sp>
        <p:cxnSp>
          <p:nvCxnSpPr>
            <p:cNvPr id="1386" name="Rechte verbindingslijn 7"/>
            <p:cNvCxnSpPr/>
            <p:nvPr/>
          </p:nvCxnSpPr>
          <p:spPr>
            <a:xfrm>
              <a:off x="10184040" y="4054320"/>
              <a:ext cx="1800" cy="379440"/>
            </a:xfrm>
            <a:prstGeom prst="straightConnector1">
              <a:avLst/>
            </a:prstGeom>
            <a:ln cap="rnd" w="12700">
              <a:solidFill>
                <a:srgbClr val="070809"/>
              </a:solidFill>
              <a:round/>
            </a:ln>
          </p:spPr>
        </p:cxnSp>
      </p:grpSp>
      <p:pic>
        <p:nvPicPr>
          <p:cNvPr id="1387" name="Icoon_1_8"/>
          <p:cNvPicPr/>
          <p:nvPr/>
        </p:nvPicPr>
        <p:blipFill>
          <a:blip r:embed="rId2">
            <a:extLst>
              <a:ext uri="{96DAC541-7B7A-43D3-8B79-37D633B846F1}">
                <asvg:svgBlip xmlns:asvg="http://schemas.microsoft.com/office/drawing/2016/SVG/main" r:embed="rId3"/>
              </a:ext>
            </a:extLst>
          </a:blip>
          <a:stretch/>
        </p:blipFill>
        <p:spPr>
          <a:xfrm>
            <a:off x="6127200" y="2728800"/>
            <a:ext cx="385200" cy="385200"/>
          </a:xfrm>
          <a:prstGeom prst="rect">
            <a:avLst/>
          </a:prstGeom>
          <a:noFill/>
          <a:ln w="0">
            <a:noFill/>
          </a:ln>
        </p:spPr>
      </p:pic>
      <p:pic>
        <p:nvPicPr>
          <p:cNvPr id="1388" name="Icoon_1_7"/>
          <p:cNvPicPr/>
          <p:nvPr/>
        </p:nvPicPr>
        <p:blipFill>
          <a:blip r:embed="rId4">
            <a:extLst>
              <a:ext uri="{96DAC541-7B7A-43D3-8B79-37D633B846F1}">
                <asvg:svgBlip xmlns:asvg="http://schemas.microsoft.com/office/drawing/2016/SVG/main" r:embed="rId5"/>
              </a:ext>
            </a:extLst>
          </a:blip>
          <a:stretch/>
        </p:blipFill>
        <p:spPr>
          <a:xfrm>
            <a:off x="2879640" y="3063960"/>
            <a:ext cx="302040" cy="302040"/>
          </a:xfrm>
          <a:prstGeom prst="rect">
            <a:avLst/>
          </a:prstGeom>
          <a:noFill/>
          <a:ln w="0">
            <a:noFill/>
          </a:ln>
        </p:spPr>
      </p:pic>
      <p:sp>
        <p:nvSpPr>
          <p:cNvPr id="1389" name="Tekstvak 21"/>
          <p:cNvSpPr/>
          <p:nvPr/>
        </p:nvSpPr>
        <p:spPr>
          <a:xfrm>
            <a:off x="2694240" y="3412080"/>
            <a:ext cx="703080" cy="34524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BP 0.1</a:t>
            </a:r>
            <a:endParaRPr lang="nl-NL" sz="1600" b="0" u="none" strike="noStrike">
              <a:solidFill>
                <a:srgbClr val="000000"/>
              </a:solidFill>
              <a:effectLst/>
              <a:uFillTx/>
              <a:latin typeface="Calibri"/>
            </a:endParaRPr>
          </a:p>
        </p:txBody>
      </p:sp>
      <p:pic>
        <p:nvPicPr>
          <p:cNvPr id="1390" name="Icoon_1_7"/>
          <p:cNvPicPr/>
          <p:nvPr/>
        </p:nvPicPr>
        <p:blipFill>
          <a:blip r:embed="rId6">
            <a:extLst>
              <a:ext uri="{96DAC541-7B7A-43D3-8B79-37D633B846F1}">
                <asvg:svgBlip xmlns:asvg="http://schemas.microsoft.com/office/drawing/2016/SVG/main" r:embed="rId7"/>
              </a:ext>
            </a:extLst>
          </a:blip>
          <a:stretch/>
        </p:blipFill>
        <p:spPr>
          <a:xfrm>
            <a:off x="4478040" y="3063960"/>
            <a:ext cx="302040" cy="302040"/>
          </a:xfrm>
          <a:prstGeom prst="rect">
            <a:avLst/>
          </a:prstGeom>
          <a:noFill/>
          <a:ln w="0">
            <a:noFill/>
          </a:ln>
        </p:spPr>
      </p:pic>
      <p:sp>
        <p:nvSpPr>
          <p:cNvPr id="1391" name="Tekstvak 23"/>
          <p:cNvSpPr/>
          <p:nvPr/>
        </p:nvSpPr>
        <p:spPr>
          <a:xfrm>
            <a:off x="4276080" y="3461400"/>
            <a:ext cx="703080" cy="34524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BP 0.5</a:t>
            </a:r>
            <a:endParaRPr lang="nl-NL" sz="1600" b="0" u="none" strike="noStrike">
              <a:solidFill>
                <a:srgbClr val="000000"/>
              </a:solidFill>
              <a:effectLst/>
              <a:uFillTx/>
              <a:latin typeface="Calibri"/>
            </a:endParaRPr>
          </a:p>
        </p:txBody>
      </p:sp>
      <p:sp>
        <p:nvSpPr>
          <p:cNvPr id="1392" name="Tekstvak 24"/>
          <p:cNvSpPr/>
          <p:nvPr/>
        </p:nvSpPr>
        <p:spPr>
          <a:xfrm>
            <a:off x="5881680" y="3278160"/>
            <a:ext cx="703080" cy="34524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BP 0.7*</a:t>
            </a:r>
            <a:endParaRPr lang="nl-NL" sz="1600" b="0" u="none" strike="noStrike">
              <a:solidFill>
                <a:srgbClr val="000000"/>
              </a:solidFill>
              <a:effectLst/>
              <a:uFillTx/>
              <a:latin typeface="Calibri"/>
            </a:endParaRPr>
          </a:p>
        </p:txBody>
      </p:sp>
      <p:sp>
        <p:nvSpPr>
          <p:cNvPr id="1393" name="Tekstvak 25"/>
          <p:cNvSpPr/>
          <p:nvPr/>
        </p:nvSpPr>
        <p:spPr>
          <a:xfrm>
            <a:off x="1815840" y="6211800"/>
            <a:ext cx="2569680" cy="262800"/>
          </a:xfrm>
          <a:prstGeom prst="rect">
            <a:avLst/>
          </a:prstGeom>
          <a:noFill/>
          <a:ln w="0">
            <a:noFill/>
          </a:ln>
        </p:spPr>
        <p:style>
          <a:lnRef idx="0"/>
          <a:fillRef idx="0"/>
          <a:effectRef idx="0"/>
          <a:fontRef idx="minor"/>
        </p:style>
        <p:txBody>
          <a:bodyPr wrap="none" lIns="0" tIns="0" rIns="0" bIns="0" anchor="t">
            <a:noAutofit/>
          </a:bodyPr>
          <a:p>
            <a:pPr defTabSz="914400">
              <a:lnSpc>
                <a:spcPct val="90000"/>
              </a:lnSpc>
              <a:spcBef>
                <a:spcPts val="601"/>
              </a:spcBef>
              <a:spcAft>
                <a:spcPts val="601"/>
              </a:spcAft>
            </a:pPr>
            <a:r>
              <a:rPr lang="nl-NL" sz="1600" b="0" u="none" strike="noStrike">
                <a:solidFill>
                  <a:schemeClr val="dk1"/>
                </a:solidFill>
                <a:effectLst/>
                <a:uFillTx/>
                <a:latin typeface="Aptos"/>
              </a:rPr>
              <a:t>* Let op: Point of no return </a:t>
            </a:r>
            <a:endParaRPr lang="nl-NL" sz="1600" b="0" u="none" strike="noStrike">
              <a:solidFill>
                <a:srgbClr val="000000"/>
              </a:solidFill>
              <a:effectLst/>
              <a:uFillTx/>
              <a:latin typeface="Calibri"/>
            </a:endParaRPr>
          </a:p>
          <a:p>
            <a:pPr defTabSz="914400">
              <a:lnSpc>
                <a:spcPct val="90000"/>
              </a:lnSpc>
              <a:spcBef>
                <a:spcPts val="601"/>
              </a:spcBef>
              <a:spcAft>
                <a:spcPts val="601"/>
              </a:spcAft>
            </a:pPr>
            <a:r>
              <a:rPr lang="nl-NL" sz="1600" b="0" u="none" strike="noStrike">
                <a:solidFill>
                  <a:schemeClr val="dk1"/>
                </a:solidFill>
                <a:effectLst/>
                <a:uFillTx/>
                <a:latin typeface="Aptos"/>
              </a:rPr>
              <a:t>BP = Business Plan</a:t>
            </a:r>
            <a:endParaRPr lang="nl-NL" sz="1600" b="0" u="none" strike="noStrike">
              <a:solidFill>
                <a:srgbClr val="000000"/>
              </a:solidFill>
              <a:effectLst/>
              <a:uFillTx/>
              <a:latin typeface="Calibri"/>
            </a:endParaRPr>
          </a:p>
        </p:txBody>
      </p:sp>
      <p:pic>
        <p:nvPicPr>
          <p:cNvPr id="1394" name="Icoon_1_7"/>
          <p:cNvPicPr/>
          <p:nvPr/>
        </p:nvPicPr>
        <p:blipFill>
          <a:blip r:embed="rId8">
            <a:extLst>
              <a:ext uri="{96DAC541-7B7A-43D3-8B79-37D633B846F1}">
                <asvg:svgBlip xmlns:asvg="http://schemas.microsoft.com/office/drawing/2016/SVG/main" r:embed="rId9"/>
              </a:ext>
            </a:extLst>
          </a:blip>
          <a:stretch/>
        </p:blipFill>
        <p:spPr>
          <a:xfrm>
            <a:off x="7625520" y="3063960"/>
            <a:ext cx="302040" cy="302040"/>
          </a:xfrm>
          <a:prstGeom prst="rect">
            <a:avLst/>
          </a:prstGeom>
          <a:noFill/>
          <a:ln w="0">
            <a:noFill/>
          </a:ln>
        </p:spPr>
      </p:pic>
      <p:sp>
        <p:nvSpPr>
          <p:cNvPr id="1395" name="Tekstvak 27"/>
          <p:cNvSpPr/>
          <p:nvPr/>
        </p:nvSpPr>
        <p:spPr>
          <a:xfrm>
            <a:off x="7423200" y="3440880"/>
            <a:ext cx="703080" cy="34524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u="none" strike="noStrike">
                <a:solidFill>
                  <a:srgbClr val="000000"/>
                </a:solidFill>
                <a:effectLst/>
                <a:uFillTx/>
                <a:latin typeface="Aptos"/>
              </a:rPr>
              <a:t>BP 1.0</a:t>
            </a:r>
            <a:endParaRPr lang="nl-NL" sz="1600" b="0" u="none" strike="noStrike">
              <a:solidFill>
                <a:srgbClr val="000000"/>
              </a:solidFill>
              <a:effectLst/>
              <a:uFillTx/>
              <a:latin typeface="Calibri"/>
            </a:endParaRPr>
          </a:p>
        </p:txBody>
      </p:sp>
      <p:pic>
        <p:nvPicPr>
          <p:cNvPr id="1396" name="Graphic 32" descr="Selectievakje met vinkje met effen opvulling"/>
          <p:cNvPicPr/>
          <p:nvPr/>
        </p:nvPicPr>
        <p:blipFill>
          <a:blip r:embed="rId10">
            <a:extLst>
              <a:ext uri="{96DAC541-7B7A-43D3-8B79-37D633B846F1}">
                <asvg:svgBlip xmlns:asvg="http://schemas.microsoft.com/office/drawing/2016/SVG/main" r:embed="rId11"/>
              </a:ext>
            </a:extLst>
          </a:blip>
          <a:stretch/>
        </p:blipFill>
        <p:spPr>
          <a:xfrm>
            <a:off x="2786040" y="3699360"/>
            <a:ext cx="488880" cy="488880"/>
          </a:xfrm>
          <a:prstGeom prst="rect">
            <a:avLst/>
          </a:prstGeom>
          <a:noFill/>
          <a:ln w="0">
            <a:noFill/>
          </a:ln>
        </p:spPr>
      </p:pic>
      <p:sp>
        <p:nvSpPr>
          <p:cNvPr id="1397" name="Tekstvak 23"/>
          <p:cNvSpPr/>
          <p:nvPr/>
        </p:nvSpPr>
        <p:spPr>
          <a:xfrm>
            <a:off x="4289760" y="3807720"/>
            <a:ext cx="703080" cy="345240"/>
          </a:xfrm>
          <a:prstGeom prst="rect">
            <a:avLst/>
          </a:prstGeom>
          <a:noFill/>
          <a:ln w="0">
            <a:noFill/>
          </a:ln>
        </p:spPr>
        <p:style>
          <a:lnRef idx="0"/>
          <a:fillRef idx="0"/>
          <a:effectRef idx="0"/>
          <a:fontRef idx="minor"/>
        </p:style>
        <p:txBody>
          <a:bodyPr lIns="0" tIns="0" rIns="0" bIns="0" anchor="t">
            <a:noAutofit/>
          </a:bodyPr>
          <a:p>
            <a:pPr algn="ctr" defTabSz="914400">
              <a:lnSpc>
                <a:spcPct val="90000"/>
              </a:lnSpc>
              <a:spcBef>
                <a:spcPts val="601"/>
              </a:spcBef>
              <a:spcAft>
                <a:spcPts val="601"/>
              </a:spcAft>
              <a:tabLst>
                <a:tab pos="0" algn="l"/>
              </a:tabLst>
            </a:pPr>
            <a:r>
              <a:rPr lang="en-GB" sz="1600" b="0" i="1" u="none" strike="noStrike">
                <a:solidFill>
                  <a:srgbClr val="000000"/>
                </a:solidFill>
                <a:effectLst/>
                <a:uFillTx/>
                <a:latin typeface="Aptos"/>
              </a:rPr>
              <a:t>In prep</a:t>
            </a:r>
            <a:endParaRPr lang="nl-NL" sz="1600" b="0" u="none" strike="noStrike">
              <a:solidFill>
                <a:srgbClr val="000000"/>
              </a:solidFill>
              <a:effectLst/>
              <a:uFillTx/>
              <a:latin typeface="Calibri"/>
            </a:endParaRPr>
          </a:p>
        </p:txBody>
      </p:sp>
      <p:sp>
        <p:nvSpPr>
          <p:cNvPr id="1398" name="Notched Right Arrow 1"/>
          <p:cNvSpPr/>
          <p:nvPr/>
        </p:nvSpPr>
        <p:spPr>
          <a:xfrm>
            <a:off x="3850920" y="1143000"/>
            <a:ext cx="1460520" cy="701280"/>
          </a:xfrm>
          <a:prstGeom prst="notchedRightArrow">
            <a:avLst>
              <a:gd name="adj1" fmla="val 50000"/>
              <a:gd name="adj2" fmla="val 50000"/>
            </a:avLst>
          </a:prstGeom>
          <a:solidFill>
            <a:srgbClr val="780373"/>
          </a:solidFill>
          <a:ln w="0">
            <a:noFill/>
          </a:ln>
        </p:spPr>
        <p:style>
          <a:lnRef idx="0"/>
          <a:fillRef idx="0"/>
          <a:effectRef idx="0"/>
          <a:fontRef idx="minor"/>
        </p:style>
        <p:txBody>
          <a:bodyPr lIns="144000" tIns="144000" rIns="144000" bIns="144000" anchor="ctr">
            <a:noAutofit/>
          </a:bodyPr>
          <a:p>
            <a:pPr algn="ctr" defTabSz="914400">
              <a:lnSpc>
                <a:spcPct val="90000"/>
              </a:lnSpc>
              <a:spcBef>
                <a:spcPts val="201"/>
              </a:spcBef>
              <a:spcAft>
                <a:spcPts val="201"/>
              </a:spcAft>
            </a:pPr>
            <a:r>
              <a:rPr lang="en-NL" sz="1600" b="0" u="none" strike="noStrike">
                <a:solidFill>
                  <a:schemeClr val="lt1"/>
                </a:solidFill>
                <a:effectLst/>
                <a:uFillTx/>
                <a:latin typeface="Aptos"/>
              </a:rPr>
              <a:t>MORIS</a:t>
            </a:r>
            <a:endParaRPr lang="nl-NL" sz="1600" b="0" u="none" strike="noStrike">
              <a:solidFill>
                <a:srgbClr val="FFFFFF"/>
              </a:solidFill>
              <a:effectLst/>
              <a:uFillTx/>
              <a:latin typeface="Calibri"/>
            </a:endParaRPr>
          </a:p>
        </p:txBody>
      </p:sp>
    </p:spTree>
  </p:cSld>
  <mc:AlternateContent>
    <mc:Choice Requires="p14">
      <p:transition spd="med" p14:dur="700">
        <p:fade/>
      </p:transition>
    </mc:Choice>
    <mc:Fallback>
      <p:transition spd="med">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9" name="PlaceHolder 1"/>
          <p:cNvSpPr>
            <a:spLocks noGrp="1"/>
          </p:cNvSpPr>
          <p:nvPr>
            <p:ph hasCustomPrompt="1"/>
          </p:nvPr>
        </p:nvSpPr>
        <p:spPr>
          <a:xfrm>
            <a:off x="720000" y="6060600"/>
            <a:ext cx="930600" cy="473400"/>
          </a:xfrm>
          <a:prstGeom prst="rect">
            <a:avLst/>
          </a:prstGeom>
          <a:blipFill rotWithShape="0">
            <a:blip r:embed="rId1"/>
            <a:stretch/>
          </a:blip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400" name="PlaceHolder 2"/>
          <p:cNvSpPr>
            <a:spLocks noGrp="1"/>
          </p:cNvSpPr>
          <p:nvPr>
            <p:ph hasCustomPrompt="1"/>
          </p:nvPr>
        </p:nvSpPr>
        <p:spPr>
          <a:xfrm>
            <a:off x="708120" y="707760"/>
            <a:ext cx="34200" cy="394200"/>
          </a:xfrm>
          <a:prstGeom prst="rect">
            <a:avLst/>
          </a:prstGeom>
          <a:solidFill>
            <a:schemeClr val="accent1"/>
          </a:solid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401" name="PlaceHolder 3"/>
          <p:cNvSpPr>
            <a:spLocks noGrp="1"/>
          </p:cNvSpPr>
          <p:nvPr>
            <p:ph type="title" hasCustomPrompt="1"/>
          </p:nvPr>
        </p:nvSpPr>
        <p:spPr>
          <a:xfrm>
            <a:off x="865080" y="722160"/>
            <a:ext cx="10557360" cy="340560"/>
          </a:xfrm>
          <a:prstGeom prst="rect">
            <a:avLst/>
          </a:prstGeom>
          <a:noFill/>
          <a:ln w="0">
            <a:noFill/>
          </a:ln>
        </p:spPr>
        <p:txBody>
          <a:bodyPr lIns="0" tIns="0" rIns="0" bIns="0" anchor="t">
            <a:noAutofit/>
          </a:bodyPr>
          <a:p>
            <a:pPr indent="0" algn="l" defTabSz="914400">
              <a:lnSpc>
                <a:spcPct val="90000"/>
              </a:lnSpc>
              <a:buNone/>
              <a:tabLst>
                <a:tab pos="0" algn="l"/>
              </a:tabLst>
            </a:pPr>
            <a:r>
              <a:rPr lang="en-GB" sz="3400" b="1" u="none" strike="noStrike">
                <a:solidFill>
                  <a:schemeClr val="dk1"/>
                </a:solidFill>
                <a:effectLst/>
                <a:uFillTx/>
                <a:latin typeface="Aptos"/>
              </a:rPr>
              <a:t>6. Aandachtspunten en volgende stappen</a:t>
            </a:r>
            <a:endParaRPr lang="en-GB" sz="3400" b="1" u="none" strike="noStrike">
              <a:solidFill>
                <a:schemeClr val="dk1"/>
              </a:solidFill>
              <a:effectLst/>
              <a:uFillTx/>
              <a:latin typeface="Aptos"/>
            </a:endParaRPr>
          </a:p>
        </p:txBody>
      </p:sp>
      <p:sp>
        <p:nvSpPr>
          <p:cNvPr id="1402" name="PlaceHolder 4"/>
          <p:cNvSpPr>
            <a:spLocks noGrp="1"/>
          </p:cNvSpPr>
          <p:nvPr>
            <p:ph hasCustomPrompt="1"/>
          </p:nvPr>
        </p:nvSpPr>
        <p:spPr>
          <a:xfrm>
            <a:off x="865080" y="1477080"/>
            <a:ext cx="4736520" cy="3758400"/>
          </a:xfrm>
          <a:prstGeom prst="rect">
            <a:avLst/>
          </a:prstGeom>
          <a:noFill/>
          <a:ln w="0">
            <a:noFill/>
          </a:ln>
        </p:spPr>
        <p:txBody>
          <a:bodyPr lIns="0" tIns="0" rIns="0" bIns="0" anchor="t">
            <a:noAutofit/>
          </a:bodyPr>
          <a:p>
            <a:pPr indent="0" algn="l" defTabSz="914400">
              <a:lnSpc>
                <a:spcPct val="90000"/>
              </a:lnSpc>
              <a:spcBef>
                <a:spcPts val="601"/>
              </a:spcBef>
              <a:spcAft>
                <a:spcPts val="601"/>
              </a:spcAft>
              <a:buNone/>
              <a:tabLst>
                <a:tab pos="0" algn="l"/>
              </a:tabLst>
            </a:pPr>
            <a:r>
              <a:rPr lang="nl-NL" sz="1800" b="1" u="none" strike="noStrike">
                <a:solidFill>
                  <a:schemeClr val="dk1"/>
                </a:solidFill>
                <a:effectLst/>
                <a:uFillTx/>
                <a:latin typeface="Aptos"/>
              </a:rPr>
              <a:t>Aandachtspunten</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rial"/>
              <a:buChar char="•"/>
              <a:tabLst>
                <a:tab pos="0" algn="l"/>
              </a:tabLst>
            </a:pPr>
            <a:r>
              <a:rPr lang="en-US" sz="1800" b="0" u="none" strike="noStrike">
                <a:solidFill>
                  <a:srgbClr val="1E293B"/>
                </a:solidFill>
                <a:effectLst/>
                <a:uFillTx/>
                <a:latin typeface="Calibri"/>
                <a:ea typeface="Calibri"/>
              </a:rPr>
              <a:t>Borgen dat alle 36 hogescholen zich gehoord voelen en inspraak hebben</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rial"/>
              <a:buChar char="•"/>
              <a:tabLst>
                <a:tab pos="0" algn="l"/>
              </a:tabLst>
            </a:pPr>
            <a:r>
              <a:rPr lang="en-US" sz="1800" b="0" u="none" strike="noStrike">
                <a:solidFill>
                  <a:srgbClr val="1E293B"/>
                </a:solidFill>
                <a:effectLst/>
                <a:uFillTx/>
                <a:latin typeface="Calibri"/>
                <a:ea typeface="Calibri"/>
              </a:rPr>
              <a:t>Budget beperkt tot 1 jaar, op tijd beslissen over GO/NO-GO en alle stakeholders meenemen</a:t>
            </a:r>
            <a:endParaRPr lang="en-GB" sz="1800" b="0" u="none" strike="noStrike">
              <a:solidFill>
                <a:schemeClr val="dk1"/>
              </a:solidFill>
              <a:effectLst/>
              <a:uFillTx/>
              <a:latin typeface="Aptos"/>
            </a:endParaRPr>
          </a:p>
          <a:p>
            <a:pPr marL="343080" indent="-343080" algn="l" defTabSz="914400">
              <a:lnSpc>
                <a:spcPct val="90000"/>
              </a:lnSpc>
              <a:spcBef>
                <a:spcPts val="601"/>
              </a:spcBef>
              <a:spcAft>
                <a:spcPts val="601"/>
              </a:spcAft>
              <a:buClr>
                <a:srgbClr val="EE7628"/>
              </a:buClr>
              <a:buFont typeface="Arial"/>
              <a:buChar char="•"/>
              <a:tabLst>
                <a:tab pos="0" algn="l"/>
              </a:tabLst>
            </a:pPr>
            <a:r>
              <a:rPr lang="en-US" sz="1800" b="0" u="none" strike="noStrike">
                <a:solidFill>
                  <a:srgbClr val="1E293B"/>
                </a:solidFill>
                <a:effectLst/>
                <a:uFillTx/>
                <a:latin typeface="Calibri"/>
                <a:ea typeface="Calibri"/>
              </a:rPr>
              <a:t>Communicatie richting Vereniging Hogescholen, SIA, ZonMW</a:t>
            </a: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endParaRPr lang="en-GB" sz="1800" b="0" u="none" strike="noStrike">
              <a:solidFill>
                <a:schemeClr val="dk1"/>
              </a:solidFill>
              <a:effectLst/>
              <a:uFillTx/>
              <a:latin typeface="Aptos"/>
            </a:endParaRPr>
          </a:p>
          <a:p>
            <a:pPr indent="0" algn="l" defTabSz="914400">
              <a:lnSpc>
                <a:spcPct val="90000"/>
              </a:lnSpc>
              <a:spcBef>
                <a:spcPts val="601"/>
              </a:spcBef>
              <a:spcAft>
                <a:spcPts val="601"/>
              </a:spcAft>
              <a:buNone/>
              <a:tabLst>
                <a:tab pos="0" algn="l"/>
              </a:tabLst>
            </a:pPr>
            <a:endParaRPr lang="en-GB" sz="1800" b="0" u="none" strike="noStrike">
              <a:solidFill>
                <a:schemeClr val="dk1"/>
              </a:solidFill>
              <a:effectLst/>
              <a:uFillTx/>
              <a:latin typeface="Aptos"/>
            </a:endParaRPr>
          </a:p>
        </p:txBody>
      </p:sp>
      <p:sp>
        <p:nvSpPr>
          <p:cNvPr id="1403" name="Tijdelijke aanduiding voor inhoud 6"/>
          <p:cNvSpPr/>
          <p:nvPr/>
        </p:nvSpPr>
        <p:spPr>
          <a:xfrm>
            <a:off x="5982840" y="1549080"/>
            <a:ext cx="5679000" cy="3758400"/>
          </a:xfrm>
          <a:prstGeom prst="roundRect">
            <a:avLst>
              <a:gd name="adj" fmla="val 8749"/>
            </a:avLst>
          </a:prstGeom>
          <a:solidFill>
            <a:schemeClr val="accent1">
              <a:lumMod val="20000"/>
              <a:lumOff val="80000"/>
            </a:schemeClr>
          </a:solidFill>
          <a:ln w="0">
            <a:noFill/>
          </a:ln>
        </p:spPr>
        <p:style>
          <a:lnRef idx="0"/>
          <a:fillRef idx="0"/>
          <a:effectRef idx="0"/>
          <a:fontRef idx="minor"/>
        </p:style>
        <p:txBody>
          <a:bodyPr lIns="0" tIns="0" rIns="0" bIns="0" anchor="t">
            <a:noAutofit/>
          </a:bodyPr>
          <a:p>
            <a:pPr defTabSz="914400">
              <a:lnSpc>
                <a:spcPct val="90000"/>
              </a:lnSpc>
              <a:spcBef>
                <a:spcPts val="601"/>
              </a:spcBef>
              <a:spcAft>
                <a:spcPts val="601"/>
              </a:spcAft>
              <a:tabLst>
                <a:tab pos="0" algn="l"/>
              </a:tabLst>
            </a:pPr>
            <a:r>
              <a:rPr lang="nl-NL" sz="1800" b="1" u="none" strike="noStrike">
                <a:solidFill>
                  <a:schemeClr val="dk1"/>
                </a:solidFill>
                <a:effectLst/>
                <a:uFillTx/>
                <a:latin typeface="Aptos"/>
              </a:rPr>
              <a:t>Volgende stappen</a:t>
            </a:r>
            <a:endParaRPr lang="nl-NL" sz="1800" b="0" u="none" strike="noStrike">
              <a:solidFill>
                <a:srgbClr val="000000"/>
              </a:solidFill>
              <a:effectLst/>
              <a:uFillTx/>
              <a:latin typeface="Calibri"/>
            </a:endParaRPr>
          </a:p>
          <a:p>
            <a:pPr marL="343080" indent="-343080" defTabSz="914400">
              <a:lnSpc>
                <a:spcPct val="90000"/>
              </a:lnSpc>
              <a:spcBef>
                <a:spcPts val="601"/>
              </a:spcBef>
              <a:spcAft>
                <a:spcPts val="601"/>
              </a:spcAft>
              <a:buClr>
                <a:srgbClr val="EE7628"/>
              </a:buClr>
              <a:buFont typeface="Arial"/>
              <a:buAutoNum type="arabicPeriod"/>
              <a:tabLst>
                <a:tab pos="0" algn="l"/>
              </a:tabLst>
            </a:pPr>
            <a:r>
              <a:rPr lang="nl-NL" sz="1800" b="0" u="none" strike="noStrike">
                <a:solidFill>
                  <a:schemeClr val="dk1"/>
                </a:solidFill>
                <a:effectLst/>
                <a:uFillTx/>
                <a:latin typeface="Aptos"/>
              </a:rPr>
              <a:t>Domeinteams samenstellen (werving)</a:t>
            </a:r>
            <a:endParaRPr lang="nl-NL" sz="1800" b="0" u="none" strike="noStrike">
              <a:solidFill>
                <a:srgbClr val="000000"/>
              </a:solidFill>
              <a:effectLst/>
              <a:uFillTx/>
              <a:latin typeface="Calibri"/>
            </a:endParaRPr>
          </a:p>
          <a:p>
            <a:pPr marL="343080" indent="-343080" defTabSz="914400">
              <a:lnSpc>
                <a:spcPct val="90000"/>
              </a:lnSpc>
              <a:spcBef>
                <a:spcPts val="601"/>
              </a:spcBef>
              <a:spcAft>
                <a:spcPts val="601"/>
              </a:spcAft>
              <a:buClr>
                <a:srgbClr val="EE7628"/>
              </a:buClr>
              <a:buFont typeface="Arial"/>
              <a:buAutoNum type="arabicPeriod"/>
              <a:tabLst>
                <a:tab pos="0" algn="l"/>
              </a:tabLst>
            </a:pPr>
            <a:r>
              <a:rPr lang="nl-NL" sz="1800" b="0" u="none" strike="noStrike">
                <a:solidFill>
                  <a:schemeClr val="dk1"/>
                </a:solidFill>
                <a:effectLst/>
                <a:uFillTx/>
                <a:latin typeface="Aptos"/>
              </a:rPr>
              <a:t>Overleg projectteam + samenwerking organiseren</a:t>
            </a:r>
            <a:endParaRPr lang="nl-NL" sz="1800" b="0" u="none" strike="noStrike">
              <a:solidFill>
                <a:srgbClr val="000000"/>
              </a:solidFill>
              <a:effectLst/>
              <a:uFillTx/>
              <a:latin typeface="Calibri"/>
            </a:endParaRPr>
          </a:p>
          <a:p>
            <a:pPr marL="343080" indent="-343080" defTabSz="914400">
              <a:lnSpc>
                <a:spcPct val="90000"/>
              </a:lnSpc>
              <a:spcBef>
                <a:spcPts val="601"/>
              </a:spcBef>
              <a:spcAft>
                <a:spcPts val="601"/>
              </a:spcAft>
              <a:buClr>
                <a:srgbClr val="EE7628"/>
              </a:buClr>
              <a:buFont typeface="Arial"/>
              <a:buAutoNum type="arabicPeriod"/>
              <a:tabLst>
                <a:tab pos="0" algn="l"/>
              </a:tabLst>
            </a:pPr>
            <a:r>
              <a:rPr lang="nl-NL" sz="1800" b="0" u="none" strike="noStrike">
                <a:solidFill>
                  <a:schemeClr val="dk1"/>
                </a:solidFill>
                <a:effectLst/>
                <a:uFillTx/>
                <a:latin typeface="Aptos"/>
              </a:rPr>
              <a:t>Inputsessies domeinen organiseren</a:t>
            </a:r>
            <a:endParaRPr lang="nl-NL" sz="1800" b="0" u="none" strike="noStrike">
              <a:solidFill>
                <a:srgbClr val="000000"/>
              </a:solidFill>
              <a:effectLst/>
              <a:uFillTx/>
              <a:latin typeface="Calibri"/>
            </a:endParaRPr>
          </a:p>
          <a:p>
            <a:pPr marL="343080" indent="-343080" defTabSz="914400">
              <a:lnSpc>
                <a:spcPct val="90000"/>
              </a:lnSpc>
              <a:spcBef>
                <a:spcPts val="601"/>
              </a:spcBef>
              <a:spcAft>
                <a:spcPts val="601"/>
              </a:spcAft>
              <a:buClr>
                <a:srgbClr val="EE7628"/>
              </a:buClr>
              <a:buFont typeface="Arial"/>
              <a:buAutoNum type="arabicPeriod"/>
              <a:tabLst>
                <a:tab pos="0" algn="l"/>
              </a:tabLst>
            </a:pPr>
            <a:r>
              <a:rPr lang="nl-NL" sz="1800" b="0" u="none" strike="noStrike">
                <a:solidFill>
                  <a:schemeClr val="dk1"/>
                </a:solidFill>
                <a:effectLst/>
                <a:uFillTx/>
                <a:latin typeface="Aptos"/>
              </a:rPr>
              <a:t>Evaluatiecriteria MORIS</a:t>
            </a:r>
            <a:endParaRPr lang="nl-NL" sz="1800" b="0" u="none" strike="noStrike">
              <a:solidFill>
                <a:srgbClr val="000000"/>
              </a:solidFill>
              <a:effectLst/>
              <a:uFillTx/>
              <a:latin typeface="Calibri"/>
            </a:endParaRPr>
          </a:p>
          <a:p>
            <a:pPr marL="343080" indent="-343080" defTabSz="914400">
              <a:lnSpc>
                <a:spcPct val="90000"/>
              </a:lnSpc>
              <a:spcBef>
                <a:spcPts val="601"/>
              </a:spcBef>
              <a:spcAft>
                <a:spcPts val="601"/>
              </a:spcAft>
              <a:buClr>
                <a:srgbClr val="EE7628"/>
              </a:buClr>
              <a:buFont typeface="Arial"/>
              <a:buAutoNum type="arabicPeriod"/>
              <a:tabLst>
                <a:tab pos="0" algn="l"/>
              </a:tabLst>
            </a:pPr>
            <a:r>
              <a:rPr lang="nl-NL" sz="1800" b="0" u="none" strike="noStrike">
                <a:solidFill>
                  <a:schemeClr val="dk1"/>
                </a:solidFill>
                <a:effectLst/>
                <a:uFillTx/>
                <a:latin typeface="Aptos"/>
              </a:rPr>
              <a:t>Start van de pilot </a:t>
            </a:r>
            <a:endParaRPr lang="nl-NL" sz="1800" b="0" u="none" strike="noStrike">
              <a:solidFill>
                <a:srgbClr val="000000"/>
              </a:solidFill>
              <a:effectLst/>
              <a:uFillTx/>
              <a:latin typeface="Calibri"/>
            </a:endParaRPr>
          </a:p>
          <a:p>
            <a:pPr defTabSz="914400">
              <a:lnSpc>
                <a:spcPct val="90000"/>
              </a:lnSpc>
              <a:spcBef>
                <a:spcPts val="601"/>
              </a:spcBef>
              <a:spcAft>
                <a:spcPts val="601"/>
              </a:spcAft>
              <a:tabLst>
                <a:tab pos="0" algn="l"/>
              </a:tabLst>
            </a:pPr>
            <a:endParaRPr lang="nl-NL" sz="1800" b="0" u="none" strike="noStrike">
              <a:solidFill>
                <a:srgbClr val="000000"/>
              </a:solidFill>
              <a:effectLst/>
              <a:uFillTx/>
              <a:latin typeface="Calibri"/>
            </a:endParaRPr>
          </a:p>
        </p:txBody>
      </p:sp>
    </p:spTree>
  </p:cSld>
  <mc:AlternateContent>
    <mc:Choice Requires="p14">
      <p:transition spd="med" p14:dur="700">
        <p:fade/>
      </p:transition>
    </mc:Choice>
    <mc:Fallback>
      <p:transition spd="med">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4" name="Tijdelijke aanduiding voor afbeelding 20" descr="Afbeelding met persoon, person, binnen&#10;&#10;Automatisch gegenereerde beschrijving"/>
          <p:cNvSpPr/>
          <p:nvPr/>
        </p:nvSpPr>
        <p:spPr>
          <a:xfrm>
            <a:off x="0" y="-367920"/>
            <a:ext cx="12190320" cy="7224120"/>
          </a:xfrm>
          <a:custGeom>
            <a:avLst/>
            <a:gdLst>
              <a:gd name="textAreaLeft" fmla="*/ 0 w 12190320"/>
              <a:gd name="textAreaRight" fmla="*/ 12192120 w 12190320"/>
              <a:gd name="textAreaTop" fmla="*/ 0 h 7224120"/>
              <a:gd name="textAreaBottom" fmla="*/ 7225920 h 7224120"/>
              <a:gd name="GluePoint1X" fmla="*/ 11291829 w 12192001"/>
              <a:gd name="GluePoint1Y" fmla="*/ 0 h 7225935"/>
              <a:gd name="GluePoint2X" fmla="*/ 12093104 w 12192001"/>
              <a:gd name="GluePoint2Y" fmla="*/ 0 h 7225935"/>
              <a:gd name="GluePoint3X" fmla="*/ 12192000 w 12192001"/>
              <a:gd name="GluePoint3Y" fmla="*/ 98896 h 7225935"/>
              <a:gd name="GluePoint4X" fmla="*/ 12192000 w 12192001"/>
              <a:gd name="GluePoint4Y" fmla="*/ 367937 h 7225935"/>
              <a:gd name="GluePoint5X" fmla="*/ 12192001 w 12192001"/>
              <a:gd name="GluePoint5Y" fmla="*/ 367937 h 7225935"/>
              <a:gd name="GluePoint6X" fmla="*/ 12192001 w 12192001"/>
              <a:gd name="GluePoint6Y" fmla="*/ 7225935 h 7225935"/>
              <a:gd name="GluePoint7X" fmla="*/ 0 w 12192001"/>
              <a:gd name="GluePoint7Y" fmla="*/ 7225935 h 7225935"/>
              <a:gd name="GluePoint8X" fmla="*/ 0 w 12192001"/>
              <a:gd name="GluePoint8Y" fmla="*/ 367937 h 7225935"/>
              <a:gd name="GluePoint9X" fmla="*/ 11192933 w 12192001"/>
              <a:gd name="GluePoint9Y" fmla="*/ 367937 h 7225935"/>
              <a:gd name="GluePoint10X" fmla="*/ 11192933 w 12192001"/>
              <a:gd name="GluePoint10Y" fmla="*/ 98896 h 7225935"/>
              <a:gd name="GluePoint11X" fmla="*/ 11291829 w 12192001"/>
              <a:gd name="GluePoint11Y" fmla="*/ 0 h 722593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textAreaLeft" t="textAreaTop" r="textAreaRight" b="textAreaBottom"/>
            <a:pathLst>
              <a:path w="12192001" h="7225935">
                <a:moveTo>
                  <a:pt x="11291829" y="0"/>
                </a:moveTo>
                <a:lnTo>
                  <a:pt x="12093104" y="0"/>
                </a:lnTo>
                <a:cubicBezTo>
                  <a:pt x="12147723" y="0"/>
                  <a:pt x="12192000" y="44277"/>
                  <a:pt x="12192000" y="98896"/>
                </a:cubicBezTo>
                <a:lnTo>
                  <a:pt x="12192000" y="367937"/>
                </a:lnTo>
                <a:lnTo>
                  <a:pt x="12192001" y="367937"/>
                </a:lnTo>
                <a:lnTo>
                  <a:pt x="12192001" y="7225935"/>
                </a:lnTo>
                <a:lnTo>
                  <a:pt x="0" y="7225935"/>
                </a:lnTo>
                <a:lnTo>
                  <a:pt x="0" y="367937"/>
                </a:lnTo>
                <a:lnTo>
                  <a:pt x="11192933" y="367937"/>
                </a:lnTo>
                <a:lnTo>
                  <a:pt x="11192933" y="98896"/>
                </a:lnTo>
                <a:cubicBezTo>
                  <a:pt x="11192933" y="44277"/>
                  <a:pt x="11237210" y="0"/>
                  <a:pt x="11291829" y="0"/>
                </a:cubicBezTo>
                <a:close/>
              </a:path>
            </a:pathLst>
          </a:custGeom>
          <a:blipFill rotWithShape="0">
            <a:blip r:embed="rId1"/>
            <a:srcRect/>
            <a:stretch/>
          </a:blipFill>
          <a:ln w="0">
            <a:noFill/>
          </a:ln>
        </p:spPr>
        <p:style>
          <a:lnRef idx="0"/>
          <a:fillRef idx="0"/>
          <a:effectRef idx="0"/>
          <a:fontRef idx="minor"/>
        </p:style>
        <p:txBody>
          <a:bodyPr lIns="90000" tIns="45000" rIns="90000" bIns="45000" anchor="t">
            <a:noAutofit/>
          </a:bodyPr>
          <a:p>
            <a:pPr>
              <a:lnSpc>
                <a:spcPct val="100000"/>
              </a:lnSpc>
            </a:pPr>
            <a:endParaRPr lang="nl-NL" sz="1800" b="0" u="none" strike="noStrike">
              <a:solidFill>
                <a:srgbClr val="000000"/>
              </a:solidFill>
              <a:effectLst/>
              <a:uFillTx/>
              <a:latin typeface="Calibri"/>
            </a:endParaRPr>
          </a:p>
        </p:txBody>
      </p:sp>
      <p:sp>
        <p:nvSpPr>
          <p:cNvPr id="1405" name="PlaceHolder 1"/>
          <p:cNvSpPr>
            <a:spLocks noGrp="1"/>
          </p:cNvSpPr>
          <p:nvPr>
            <p:ph type="title" hasCustomPrompt="1"/>
          </p:nvPr>
        </p:nvSpPr>
        <p:spPr>
          <a:xfrm>
            <a:off x="0" y="-367920"/>
            <a:ext cx="2084760" cy="340560"/>
          </a:xfrm>
          <a:prstGeom prst="rect">
            <a:avLst/>
          </a:prstGeom>
          <a:noFill/>
          <a:ln w="0">
            <a:noFill/>
          </a:ln>
        </p:spPr>
        <p:txBody>
          <a:bodyPr lIns="0" tIns="0" rIns="0" bIns="0" anchor="t">
            <a:noAutofit/>
          </a:bodyPr>
          <a:p>
            <a:pPr indent="0" algn="l" defTabSz="914400">
              <a:lnSpc>
                <a:spcPct val="90000"/>
              </a:lnSpc>
              <a:buNone/>
              <a:tabLst>
                <a:tab pos="0" algn="l"/>
              </a:tabLst>
            </a:pPr>
            <a:r>
              <a:rPr lang="en-GB" sz="1600" b="1" u="none" strike="noStrike">
                <a:solidFill>
                  <a:schemeClr val="accent1"/>
                </a:solidFill>
                <a:effectLst/>
                <a:uFillTx/>
                <a:latin typeface="Aptos"/>
              </a:rPr>
              <a:t>Intro + Image</a:t>
            </a:r>
            <a:endParaRPr lang="en-GB" sz="1600" b="1" u="none" strike="noStrike">
              <a:solidFill>
                <a:schemeClr val="accent1"/>
              </a:solidFill>
              <a:effectLst/>
              <a:uFillTx/>
              <a:latin typeface="Aptos"/>
            </a:endParaRPr>
          </a:p>
        </p:txBody>
      </p:sp>
      <p:sp>
        <p:nvSpPr>
          <p:cNvPr id="1406" name="PlaceHolder 2"/>
          <p:cNvSpPr>
            <a:spLocks noGrp="1"/>
          </p:cNvSpPr>
          <p:nvPr>
            <p:ph hasCustomPrompt="1"/>
          </p:nvPr>
        </p:nvSpPr>
        <p:spPr>
          <a:xfrm>
            <a:off x="3965040" y="2343240"/>
            <a:ext cx="4260240" cy="2170080"/>
          </a:xfrm>
          <a:prstGeom prst="rect">
            <a:avLst/>
          </a:prstGeom>
          <a:solidFill>
            <a:schemeClr val="dk2"/>
          </a:solidFill>
          <a:ln w="0">
            <a:noFill/>
          </a:ln>
        </p:spPr>
        <p:txBody>
          <a:bodyPr lIns="0" tIns="0" rIns="0" bIns="0" anchor="t">
            <a:noAutofit/>
          </a:bodyPr>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alpha val="0"/>
                  </a:schemeClr>
                </a:solidFill>
                <a:effectLst/>
                <a:uFillTx/>
                <a:latin typeface="Aptos"/>
              </a:rPr>
              <a:t> </a:t>
            </a:r>
            <a:endParaRPr lang="en-GB" sz="100" b="0" u="none" strike="noStrike">
              <a:solidFill>
                <a:schemeClr val="dk1"/>
              </a:solidFill>
              <a:effectLst/>
              <a:uFillTx/>
              <a:latin typeface="Aptos"/>
            </a:endParaRPr>
          </a:p>
        </p:txBody>
      </p:sp>
      <p:sp>
        <p:nvSpPr>
          <p:cNvPr id="1407" name="PlaceHolder 3"/>
          <p:cNvSpPr>
            <a:spLocks noGrp="1"/>
          </p:cNvSpPr>
          <p:nvPr>
            <p:ph hasCustomPrompt="1"/>
          </p:nvPr>
        </p:nvSpPr>
        <p:spPr>
          <a:xfrm>
            <a:off x="6252840" y="2704680"/>
            <a:ext cx="451440" cy="593280"/>
          </a:xfrm>
          <a:prstGeom prst="rect">
            <a:avLst/>
          </a:prstGeom>
          <a:solidFill>
            <a:schemeClr val="lt2"/>
          </a:solidFill>
          <a:ln w="0">
            <a:noFill/>
          </a:ln>
        </p:spPr>
        <p:txBody>
          <a:bodyPr lIns="0" tIns="0" rIns="0" bIns="0" anchor="t">
            <a:noAutofit/>
          </a:bodyPr>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408" name="PlaceHolder 4"/>
          <p:cNvSpPr>
            <a:spLocks noGrp="1"/>
          </p:cNvSpPr>
          <p:nvPr>
            <p:ph hasCustomPrompt="1"/>
          </p:nvPr>
        </p:nvSpPr>
        <p:spPr>
          <a:xfrm>
            <a:off x="5625360" y="2704680"/>
            <a:ext cx="478440" cy="593640"/>
          </a:xfrm>
          <a:prstGeom prst="rect">
            <a:avLst/>
          </a:prstGeom>
          <a:solidFill>
            <a:schemeClr val="lt2"/>
          </a:solidFill>
          <a:ln w="0">
            <a:noFill/>
          </a:ln>
        </p:spPr>
        <p:txBody>
          <a:bodyPr lIns="0" tIns="0" rIns="0" bIns="0" anchor="t">
            <a:noAutofit/>
          </a:bodyPr>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409" name="PlaceHolder 5"/>
          <p:cNvSpPr>
            <a:spLocks noGrp="1"/>
          </p:cNvSpPr>
          <p:nvPr>
            <p:ph hasCustomPrompt="1"/>
          </p:nvPr>
        </p:nvSpPr>
        <p:spPr>
          <a:xfrm>
            <a:off x="4932720" y="2704680"/>
            <a:ext cx="532800" cy="600840"/>
          </a:xfrm>
          <a:prstGeom prst="rect">
            <a:avLst/>
          </a:prstGeom>
          <a:solidFill>
            <a:schemeClr val="lt2"/>
          </a:solidFill>
          <a:ln w="0">
            <a:noFill/>
          </a:ln>
        </p:spPr>
        <p:txBody>
          <a:bodyPr lIns="0" tIns="0" rIns="0" bIns="0" anchor="t">
            <a:noAutofit/>
          </a:bodyPr>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
        <p:nvSpPr>
          <p:cNvPr id="1410" name="PlaceHolder 6"/>
          <p:cNvSpPr>
            <a:spLocks noGrp="1"/>
          </p:cNvSpPr>
          <p:nvPr>
            <p:ph hasCustomPrompt="1"/>
          </p:nvPr>
        </p:nvSpPr>
        <p:spPr>
          <a:xfrm>
            <a:off x="4329360" y="2704680"/>
            <a:ext cx="470160" cy="604800"/>
          </a:xfrm>
          <a:prstGeom prst="rect">
            <a:avLst/>
          </a:prstGeom>
          <a:solidFill>
            <a:schemeClr val="lt2"/>
          </a:solidFill>
          <a:ln w="0">
            <a:noFill/>
          </a:ln>
        </p:spPr>
        <p:txBody>
          <a:bodyPr lIns="0" tIns="0" rIns="0" bIns="0" anchor="t">
            <a:noAutofit/>
          </a:bodyPr>
          <a:p>
            <a:pPr marL="285840" indent="-285840" algn="l" defTabSz="914400">
              <a:lnSpc>
                <a:spcPct val="90000"/>
              </a:lnSpc>
              <a:spcBef>
                <a:spcPts val="601"/>
              </a:spcBef>
              <a:spcAft>
                <a:spcPts val="601"/>
              </a:spcAft>
              <a:buClr>
                <a:srgbClr val="EE7628"/>
              </a:buClr>
              <a:buFont typeface="Arial"/>
              <a:buChar char="•"/>
              <a:tabLst>
                <a:tab pos="0" algn="l"/>
              </a:tabLst>
            </a:pPr>
            <a:r>
              <a:rPr lang="en-GB" sz="100" b="0" u="none" strike="noStrike">
                <a:solidFill>
                  <a:schemeClr val="dk1"/>
                </a:solidFill>
                <a:effectLst/>
                <a:uFillTx/>
                <a:latin typeface="Aptos"/>
              </a:rPr>
              <a:t> </a:t>
            </a:r>
            <a:endParaRPr lang="en-GB" sz="100" b="0" u="none" strike="noStrike">
              <a:solidFill>
                <a:schemeClr val="dk1"/>
              </a:solidFill>
              <a:effectLst/>
              <a:uFillTx/>
              <a:latin typeface="Aptos"/>
            </a:endParaRPr>
          </a:p>
        </p:txBody>
      </p:sp>
    </p:spTree>
  </p:cSld>
  <mc:AlternateContent>
    <mc:Choice Requires="p14">
      <p:transition spd="med" p14:dur="700">
        <p:fade/>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Template Slidebuilder - SURF ZI">
  <a:themeElements>
    <a:clrScheme name="SURF">
      <a:dk1>
        <a:srgbClr val="000000"/>
      </a:dk1>
      <a:lt1>
        <a:srgbClr val="FFFFFF"/>
      </a:lt1>
      <a:dk2>
        <a:srgbClr val="070809"/>
      </a:dk2>
      <a:lt2>
        <a:srgbClr val="FFFFFF"/>
      </a:lt2>
      <a:accent1>
        <a:srgbClr val="EE7628"/>
      </a:accent1>
      <a:accent2>
        <a:srgbClr val="F6DA44"/>
      </a:accent2>
      <a:accent3>
        <a:srgbClr val="177ABF"/>
      </a:accent3>
      <a:accent4>
        <a:srgbClr val="2CA055"/>
      </a:accent4>
      <a:accent5>
        <a:srgbClr val="7B2882"/>
      </a:accent5>
      <a:accent6>
        <a:srgbClr val="E7303A"/>
      </a:accent6>
      <a:hlink>
        <a:srgbClr val="CCCBCB"/>
      </a:hlink>
      <a:folHlink>
        <a:srgbClr val="211F26"/>
      </a:folHlink>
    </a:clrScheme>
    <a:fontScheme name="SURF">
      <a:majorFont>
        <a:latin typeface="Aptos" pitchFamily="0" charset="1"/>
        <a:ea typeface=""/>
        <a:cs typeface=""/>
      </a:majorFont>
      <a:minorFont>
        <a:latin typeface="Apto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0.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customXml/_rels/item1.xml.rels><?xml version="1.0" encoding="UTF-8"?>
<Relationships xmlns="http://schemas.openxmlformats.org/package/2006/relationships"><Relationship Id="rId1" Type="http://schemas.openxmlformats.org/officeDocument/2006/relationships/customXmlProps" Target="itemProps1.xml"/>
</Relationships>
</file>

<file path=customXml/_rels/item2.xml.rels><?xml version="1.0" encoding="UTF-8"?>
<Relationships xmlns="http://schemas.openxmlformats.org/package/2006/relationships"><Relationship Id="rId1" Type="http://schemas.openxmlformats.org/officeDocument/2006/relationships/customXmlProps" Target="itemProps2.xml"/>
</Relationships>
</file>

<file path=customXml/_rels/item3.xml.rels><?xml version="1.0" encoding="UTF-8"?>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AE3359CFB7E4419BEF89CA13AA1081" ma:contentTypeVersion="15" ma:contentTypeDescription="Een nieuw document maken." ma:contentTypeScope="" ma:versionID="ef7713cee1069b8b714a62795e3c088f">
  <xsd:schema xmlns:xsd="http://www.w3.org/2001/XMLSchema" xmlns:xs="http://www.w3.org/2001/XMLSchema" xmlns:p="http://schemas.microsoft.com/office/2006/metadata/properties" xmlns:ns2="a5403052-fe05-44fd-a6fc-4edcf0c39130" xmlns:ns3="5436c951-19cc-4f64-87c0-986bb42f8ed1" targetNamespace="http://schemas.microsoft.com/office/2006/metadata/properties" ma:root="true" ma:fieldsID="8eb6742b074bc545993502a1ef06e390" ns2:_="" ns3:_="">
    <xsd:import namespace="a5403052-fe05-44fd-a6fc-4edcf0c39130"/>
    <xsd:import namespace="5436c951-19cc-4f64-87c0-986bb42f8e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403052-fe05-44fd-a6fc-4edcf0c39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36c951-19cc-4f64-87c0-986bb42f8ed1"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162091d9-d39d-4f91-a8cc-0eb8c117849b}" ma:internalName="TaxCatchAll" ma:showField="CatchAllData" ma:web="5436c951-19cc-4f64-87c0-986bb42f8e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5403052-fe05-44fd-a6fc-4edcf0c39130">
      <Terms xmlns="http://schemas.microsoft.com/office/infopath/2007/PartnerControls"/>
    </lcf76f155ced4ddcb4097134ff3c332f>
    <TaxCatchAll xmlns="5436c951-19cc-4f64-87c0-986bb42f8ed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16D3A0-D45F-400C-81DC-86CDD1A66E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403052-fe05-44fd-a6fc-4edcf0c39130"/>
    <ds:schemaRef ds:uri="5436c951-19cc-4f64-87c0-986bb42f8e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5BC187-A0DB-4C76-9F36-5D4AC91A4B06}">
  <ds:schemaRefs>
    <ds:schemaRef ds:uri="a5403052-fe05-44fd-a6fc-4edcf0c39130"/>
    <ds:schemaRef ds:uri="http://purl.org/dc/terms/"/>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http://purl.org/dc/elements/1.1/"/>
    <ds:schemaRef ds:uri="5436c951-19cc-4f64-87c0-986bb42f8ed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2FA12209-AED8-4182-8931-2F88DBDB35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9840</TotalTime>
  <Application>Collabora_Office/25.04.11.3$Linux_X86_64 LibreOffice_project/fcd27e92423bc48e8424a181f54405504d3ba72b</Application>
  <AppVersion>15.0000</AppVersion>
  <Words>742</Words>
  <Paragraphs>193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2026-04-29T10:47:46Z</dcterms:created>
  <dc:creator>Chantal van Zeeland</dc:creator>
  <dc:description/>
  <dc:language>nl-NL</dc:language>
  <cp:lastModifiedBy/>
  <dcterms:modified xsi:type="dcterms:W3CDTF">2026-08-18T11:39:03Z</dcterms:modified>
  <cp:revision>151</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0x010100D9AE3359CFB7E4419BEF89CA13AA1081</vt:lpwstr>
  </property>
  <property fmtid="{D5CDD505-2E9C-101B-9397-08002B2CF9AE}" pid="3" name="MediaServiceImageTags">
    <vt:lpwstr/>
  </property>
  <property fmtid="{D5CDD505-2E9C-101B-9397-08002B2CF9AE}" pid="4" name="Notes">
    <vt:r8>6</vt:r8>
  </property>
  <property fmtid="{D5CDD505-2E9C-101B-9397-08002B2CF9AE}" pid="5" name="PresentationFormat">
    <vt:lpwstr>Widescreen</vt:lpwstr>
  </property>
  <property fmtid="{D5CDD505-2E9C-101B-9397-08002B2CF9AE}" pid="6" name="Slides">
    <vt:r8>11</vt:r8>
  </property>
</Properties>
</file>